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3.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4.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p15="http://schemas.microsoft.com/office/powerpoint/2012/main" xmlns:a="http://schemas.openxmlformats.org/drawingml/2006/main" xmlns:r="http://schemas.openxmlformats.org/officeDocument/2006/relationships" xmlns:p="http://schemas.openxmlformats.org/presentationml/2006/main">
  <p:sldMasterIdLst>
    <p:sldMasterId id="2147483648" r:id="rId2"/>
    <p:sldMasterId id="2147483661" r:id="rId3"/>
    <p:sldMasterId id="2147483674" r:id="rId4"/>
    <p:sldMasterId id="2147483687" r:id="rId5"/>
  </p:sldMasterIdLst>
  <p:notesMasterIdLst>
    <p:notesMasterId r:id="rId56"/>
  </p:notesMasterIdLst>
  <p:handoutMasterIdLst>
    <p:handoutMasterId r:id="rId57"/>
  </p:handoutMasterIdLst>
  <p:sldIdLst>
    <p:sldId id="278" r:id="rId6"/>
    <p:sldId id="342" r:id="rId7"/>
    <p:sldId id="273" r:id="rId8"/>
    <p:sldId id="257" r:id="rId9"/>
    <p:sldId id="337" r:id="rId10"/>
    <p:sldId id="262" r:id="rId11"/>
    <p:sldId id="344" r:id="rId12"/>
    <p:sldId id="312" r:id="rId13"/>
    <p:sldId id="338" r:id="rId14"/>
    <p:sldId id="287" r:id="rId15"/>
    <p:sldId id="335" r:id="rId16"/>
    <p:sldId id="315" r:id="rId17"/>
    <p:sldId id="343" r:id="rId18"/>
    <p:sldId id="289" r:id="rId19"/>
    <p:sldId id="291" r:id="rId20"/>
    <p:sldId id="319" r:id="rId21"/>
    <p:sldId id="329" r:id="rId22"/>
    <p:sldId id="330" r:id="rId23"/>
    <p:sldId id="331" r:id="rId24"/>
    <p:sldId id="266" r:id="rId25"/>
    <p:sldId id="267" r:id="rId26"/>
    <p:sldId id="326" r:id="rId27"/>
    <p:sldId id="271" r:id="rId28"/>
    <p:sldId id="313" r:id="rId29"/>
    <p:sldId id="314" r:id="rId30"/>
    <p:sldId id="311" r:id="rId31"/>
    <p:sldId id="292" r:id="rId32"/>
    <p:sldId id="316" r:id="rId33"/>
    <p:sldId id="317" r:id="rId34"/>
    <p:sldId id="320" r:id="rId35"/>
    <p:sldId id="321" r:id="rId36"/>
    <p:sldId id="297" r:id="rId37"/>
    <p:sldId id="299" r:id="rId38"/>
    <p:sldId id="306" r:id="rId39"/>
    <p:sldId id="340" r:id="rId40"/>
    <p:sldId id="300" r:id="rId41"/>
    <p:sldId id="301" r:id="rId42"/>
    <p:sldId id="322" r:id="rId43"/>
    <p:sldId id="302" r:id="rId44"/>
    <p:sldId id="303" r:id="rId45"/>
    <p:sldId id="341" r:id="rId46"/>
    <p:sldId id="339" r:id="rId47"/>
    <p:sldId id="304" r:id="rId48"/>
    <p:sldId id="323" r:id="rId49"/>
    <p:sldId id="324" r:id="rId50"/>
    <p:sldId id="325" r:id="rId51"/>
    <p:sldId id="305" r:id="rId52"/>
    <p:sldId id="308" r:id="rId53"/>
    <p:sldId id="309" r:id="rId54"/>
    <p:sldId id="310" r:id="rId55"/>
  </p:sldIdLst>
  <p:sldSz cx="9906000" cy="6858000" type="A4"/>
  <p:notesSz cx="7102475" cy="897255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99"/>
    <a:srgbClr val="FF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45" autoAdjust="0"/>
    <p:restoredTop sz="90377" autoAdjust="0"/>
  </p:normalViewPr>
  <p:slideViewPr>
    <p:cSldViewPr snapToGrid="0">
      <p:cViewPr varScale="1">
        <p:scale>
          <a:sx n="98" d="100"/>
          <a:sy n="98" d="100"/>
        </p:scale>
        <p:origin x="138" y="276"/>
      </p:cViewPr>
      <p:guideLst/>
    </p:cSldViewPr>
  </p:slideViewPr>
  <p:notesTextViewPr>
    <p:cViewPr>
      <p:scale>
        <a:sx n="1" d="1"/>
        <a:sy n="1" d="1"/>
      </p:scale>
      <p:origin x="0" y="0"/>
    </p:cViewPr>
  </p:notesTextViewPr>
  <p:gridSpacing cx="72008" cy="72008"/>
</p:viewPr>
</file>

<file path=ppt/_rels/presentation.xml.rels>&#65279;<?xml version="1.0" encoding="utf-8"?><Relationships xmlns="http://schemas.openxmlformats.org/package/2006/relationships"><Relationship Type="http://schemas.openxmlformats.org/officeDocument/2006/relationships/slide" Target="slides/slide8.xml" Id="rId13" /><Relationship Type="http://schemas.openxmlformats.org/officeDocument/2006/relationships/slide" Target="slides/slide13.xml" Id="rId18" /><Relationship Type="http://schemas.openxmlformats.org/officeDocument/2006/relationships/slide" Target="slides/slide21.xml" Id="rId26" /><Relationship Type="http://schemas.openxmlformats.org/officeDocument/2006/relationships/slide" Target="slides/slide34.xml" Id="rId39" /><Relationship Type="http://schemas.openxmlformats.org/officeDocument/2006/relationships/slide" Target="slides/slide16.xml" Id="rId21" /><Relationship Type="http://schemas.openxmlformats.org/officeDocument/2006/relationships/slide" Target="slides/slide29.xml" Id="rId34" /><Relationship Type="http://schemas.openxmlformats.org/officeDocument/2006/relationships/slide" Target="slides/slide37.xml" Id="rId42" /><Relationship Type="http://schemas.openxmlformats.org/officeDocument/2006/relationships/slide" Target="slides/slide42.xml" Id="rId47" /><Relationship Type="http://schemas.openxmlformats.org/officeDocument/2006/relationships/slide" Target="slides/slide45.xml" Id="rId50" /><Relationship Type="http://schemas.openxmlformats.org/officeDocument/2006/relationships/slide" Target="slides/slide50.xml" Id="rId55" /><Relationship Type="http://schemas.openxmlformats.org/officeDocument/2006/relationships/slide" Target="slides/slide2.xml" Id="rId7" /><Relationship Type="http://schemas.openxmlformats.org/officeDocument/2006/relationships/slideMaster" Target="slideMasters/slideMaster1.xml" Id="rId2" /><Relationship Type="http://schemas.openxmlformats.org/officeDocument/2006/relationships/slide" Target="slides/slide11.xml" Id="rId16" /><Relationship Type="http://schemas.openxmlformats.org/officeDocument/2006/relationships/slide" Target="slides/slide15.xml" Id="rId20" /><Relationship Type="http://schemas.openxmlformats.org/officeDocument/2006/relationships/slide" Target="slides/slide24.xml" Id="rId29" /><Relationship Type="http://schemas.openxmlformats.org/officeDocument/2006/relationships/slide" Target="slides/slide36.xml" Id="rId41" /><Relationship Type="http://schemas.openxmlformats.org/officeDocument/2006/relationships/slide" Target="slides/slide49.xml" Id="rId54" /><Relationship Type="http://schemas.openxmlformats.org/officeDocument/2006/relationships/customXml" Target="../customXml/item1.xml" Id="rId1" /><Relationship Type="http://schemas.openxmlformats.org/officeDocument/2006/relationships/slide" Target="slides/slide1.xml" Id="rId6" /><Relationship Type="http://schemas.openxmlformats.org/officeDocument/2006/relationships/slide" Target="slides/slide6.xml" Id="rId11" /><Relationship Type="http://schemas.openxmlformats.org/officeDocument/2006/relationships/slide" Target="slides/slide19.xml" Id="rId24" /><Relationship Type="http://schemas.openxmlformats.org/officeDocument/2006/relationships/slide" Target="slides/slide27.xml" Id="rId32" /><Relationship Type="http://schemas.openxmlformats.org/officeDocument/2006/relationships/slide" Target="slides/slide32.xml" Id="rId37" /><Relationship Type="http://schemas.openxmlformats.org/officeDocument/2006/relationships/slide" Target="slides/slide35.xml" Id="rId40" /><Relationship Type="http://schemas.openxmlformats.org/officeDocument/2006/relationships/slide" Target="slides/slide40.xml" Id="rId45" /><Relationship Type="http://schemas.openxmlformats.org/officeDocument/2006/relationships/slide" Target="slides/slide48.xml" Id="rId53" /><Relationship Type="http://schemas.openxmlformats.org/officeDocument/2006/relationships/presProps" Target="presProps.xml" Id="rId58" /><Relationship Type="http://schemas.openxmlformats.org/officeDocument/2006/relationships/slideMaster" Target="slideMasters/slideMaster4.xml" Id="rId5" /><Relationship Type="http://schemas.openxmlformats.org/officeDocument/2006/relationships/slide" Target="slides/slide10.xml" Id="rId15" /><Relationship Type="http://schemas.openxmlformats.org/officeDocument/2006/relationships/slide" Target="slides/slide18.xml" Id="rId23" /><Relationship Type="http://schemas.openxmlformats.org/officeDocument/2006/relationships/slide" Target="slides/slide23.xml" Id="rId28" /><Relationship Type="http://schemas.openxmlformats.org/officeDocument/2006/relationships/slide" Target="slides/slide31.xml" Id="rId36" /><Relationship Type="http://schemas.openxmlformats.org/officeDocument/2006/relationships/slide" Target="slides/slide44.xml" Id="rId49" /><Relationship Type="http://schemas.openxmlformats.org/officeDocument/2006/relationships/handoutMaster" Target="handoutMasters/handoutMaster1.xml" Id="rId57" /><Relationship Type="http://schemas.openxmlformats.org/officeDocument/2006/relationships/tableStyles" Target="tableStyles.xml" Id="rId61" /><Relationship Type="http://schemas.openxmlformats.org/officeDocument/2006/relationships/slide" Target="slides/slide5.xml" Id="rId10" /><Relationship Type="http://schemas.openxmlformats.org/officeDocument/2006/relationships/slide" Target="slides/slide14.xml" Id="rId19" /><Relationship Type="http://schemas.openxmlformats.org/officeDocument/2006/relationships/slide" Target="slides/slide26.xml" Id="rId31" /><Relationship Type="http://schemas.openxmlformats.org/officeDocument/2006/relationships/slide" Target="slides/slide39.xml" Id="rId44" /><Relationship Type="http://schemas.openxmlformats.org/officeDocument/2006/relationships/slide" Target="slides/slide47.xml" Id="rId52" /><Relationship Type="http://schemas.openxmlformats.org/officeDocument/2006/relationships/theme" Target="theme/theme1.xml" Id="rId60" /><Relationship Type="http://schemas.openxmlformats.org/officeDocument/2006/relationships/slideMaster" Target="slideMasters/slideMaster3.xml" Id="rId4" /><Relationship Type="http://schemas.openxmlformats.org/officeDocument/2006/relationships/slide" Target="slides/slide4.xml" Id="rId9" /><Relationship Type="http://schemas.openxmlformats.org/officeDocument/2006/relationships/slide" Target="slides/slide9.xml" Id="rId14" /><Relationship Type="http://schemas.openxmlformats.org/officeDocument/2006/relationships/slide" Target="slides/slide17.xml" Id="rId22" /><Relationship Type="http://schemas.openxmlformats.org/officeDocument/2006/relationships/slide" Target="slides/slide22.xml" Id="rId27" /><Relationship Type="http://schemas.openxmlformats.org/officeDocument/2006/relationships/slide" Target="slides/slide25.xml" Id="rId30" /><Relationship Type="http://schemas.openxmlformats.org/officeDocument/2006/relationships/slide" Target="slides/slide30.xml" Id="rId35" /><Relationship Type="http://schemas.openxmlformats.org/officeDocument/2006/relationships/slide" Target="slides/slide38.xml" Id="rId43" /><Relationship Type="http://schemas.openxmlformats.org/officeDocument/2006/relationships/slide" Target="slides/slide43.xml" Id="rId48" /><Relationship Type="http://schemas.openxmlformats.org/officeDocument/2006/relationships/notesMaster" Target="notesMasters/notesMaster1.xml" Id="rId56" /><Relationship Type="http://schemas.openxmlformats.org/officeDocument/2006/relationships/slide" Target="slides/slide3.xml" Id="rId8" /><Relationship Type="http://schemas.openxmlformats.org/officeDocument/2006/relationships/slide" Target="slides/slide46.xml" Id="rId51" /><Relationship Type="http://schemas.openxmlformats.org/officeDocument/2006/relationships/slideMaster" Target="slideMasters/slideMaster2.xml" Id="rId3" /><Relationship Type="http://schemas.openxmlformats.org/officeDocument/2006/relationships/slide" Target="slides/slide7.xml" Id="rId12" /><Relationship Type="http://schemas.openxmlformats.org/officeDocument/2006/relationships/slide" Target="slides/slide12.xml" Id="rId17" /><Relationship Type="http://schemas.openxmlformats.org/officeDocument/2006/relationships/slide" Target="slides/slide20.xml" Id="rId25" /><Relationship Type="http://schemas.openxmlformats.org/officeDocument/2006/relationships/slide" Target="slides/slide28.xml" Id="rId33" /><Relationship Type="http://schemas.openxmlformats.org/officeDocument/2006/relationships/slide" Target="slides/slide33.xml" Id="rId38" /><Relationship Type="http://schemas.openxmlformats.org/officeDocument/2006/relationships/slide" Target="slides/slide41.xml" Id="rId46" /><Relationship Type="http://schemas.openxmlformats.org/officeDocument/2006/relationships/viewProps" Target="viewProps.xml" Id="rId59" /><Relationship Type="http://schemas.openxmlformats.org/officeDocument/2006/relationships/customXml" Target="/customXML/item2.xml" Id="R3a8efb72" /><Relationship Type="http://schemas.openxmlformats.org/officeDocument/2006/relationships/customXml" Target="/customXML/item3.xml" Id="R36cdc895" /></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A280AAA-3184-4D84-8056-FEA2283ABA96}" type="doc">
      <dgm:prSet loTypeId="urn:microsoft.com/office/officeart/2005/8/layout/venn1" loCatId="relationship" qsTypeId="urn:microsoft.com/office/officeart/2005/8/quickstyle/simple1" qsCatId="simple" csTypeId="urn:microsoft.com/office/officeart/2005/8/colors/accent1_2" csCatId="accent1" phldr="1"/>
      <dgm:spPr/>
    </dgm:pt>
    <dgm:pt modelId="{D6E276C7-BA5A-44D4-92F2-F91B056594A7}">
      <dgm:prSet phldrT="[Text]"/>
      <dgm:spPr>
        <a:ln>
          <a:solidFill>
            <a:schemeClr val="accent1"/>
          </a:solidFill>
        </a:ln>
      </dgm:spPr>
      <dgm:t>
        <a:bodyPr/>
        <a:lstStyle/>
        <a:p>
          <a:r>
            <a:rPr lang="en-US" dirty="0" smtClean="0"/>
            <a:t>Protection of interests of investors</a:t>
          </a:r>
          <a:endParaRPr lang="en-US" dirty="0"/>
        </a:p>
      </dgm:t>
    </dgm:pt>
    <dgm:pt modelId="{C5357F69-DCD2-4375-9982-B62A8EA0701C}" type="parTrans" cxnId="{003C647C-BFCB-4C50-A91D-69560DCBBE57}">
      <dgm:prSet/>
      <dgm:spPr/>
      <dgm:t>
        <a:bodyPr/>
        <a:lstStyle/>
        <a:p>
          <a:endParaRPr lang="en-US"/>
        </a:p>
      </dgm:t>
    </dgm:pt>
    <dgm:pt modelId="{66F66BCD-8DC7-4388-A069-A29910D1D2DD}" type="sibTrans" cxnId="{003C647C-BFCB-4C50-A91D-69560DCBBE57}">
      <dgm:prSet/>
      <dgm:spPr/>
      <dgm:t>
        <a:bodyPr/>
        <a:lstStyle/>
        <a:p>
          <a:endParaRPr lang="en-US"/>
        </a:p>
      </dgm:t>
    </dgm:pt>
    <dgm:pt modelId="{4F2940D0-68E2-4E7D-A8BA-9E46819B4BD9}">
      <dgm:prSet phldrT="[Text]"/>
      <dgm:spPr>
        <a:ln>
          <a:solidFill>
            <a:schemeClr val="accent1"/>
          </a:solidFill>
        </a:ln>
      </dgm:spPr>
      <dgm:t>
        <a:bodyPr/>
        <a:lstStyle/>
        <a:p>
          <a:r>
            <a:rPr lang="en-US" dirty="0" smtClean="0"/>
            <a:t>Regulation of securities market</a:t>
          </a:r>
          <a:endParaRPr lang="en-US" dirty="0"/>
        </a:p>
      </dgm:t>
    </dgm:pt>
    <dgm:pt modelId="{DFFE5F30-4EC0-4FCF-975C-CAF2DC8379A0}" type="parTrans" cxnId="{F2188E78-3EAE-43D3-830B-D3473691F7ED}">
      <dgm:prSet/>
      <dgm:spPr/>
      <dgm:t>
        <a:bodyPr/>
        <a:lstStyle/>
        <a:p>
          <a:endParaRPr lang="en-US"/>
        </a:p>
      </dgm:t>
    </dgm:pt>
    <dgm:pt modelId="{B9887387-6AC7-4678-A43E-B0E7DDF10B48}" type="sibTrans" cxnId="{F2188E78-3EAE-43D3-830B-D3473691F7ED}">
      <dgm:prSet/>
      <dgm:spPr/>
      <dgm:t>
        <a:bodyPr/>
        <a:lstStyle/>
        <a:p>
          <a:endParaRPr lang="en-US"/>
        </a:p>
      </dgm:t>
    </dgm:pt>
    <dgm:pt modelId="{FF9274DA-9156-4EA8-91B5-173BE86CA892}">
      <dgm:prSet phldrT="[Text]"/>
      <dgm:spPr>
        <a:ln>
          <a:solidFill>
            <a:schemeClr val="accent1"/>
          </a:solidFill>
        </a:ln>
      </dgm:spPr>
      <dgm:t>
        <a:bodyPr/>
        <a:lstStyle/>
        <a:p>
          <a:r>
            <a:rPr lang="en-US" dirty="0" smtClean="0"/>
            <a:t>Promote development of Securities Market</a:t>
          </a:r>
          <a:endParaRPr lang="en-US" dirty="0"/>
        </a:p>
      </dgm:t>
    </dgm:pt>
    <dgm:pt modelId="{9CD8F986-E019-4415-B8FF-3EE125811544}" type="parTrans" cxnId="{56275904-D339-46AC-8DD5-C4D961D1D29D}">
      <dgm:prSet/>
      <dgm:spPr/>
      <dgm:t>
        <a:bodyPr/>
        <a:lstStyle/>
        <a:p>
          <a:endParaRPr lang="en-US"/>
        </a:p>
      </dgm:t>
    </dgm:pt>
    <dgm:pt modelId="{2EFB3EF4-00F4-4173-B49A-189241EDFB50}" type="sibTrans" cxnId="{56275904-D339-46AC-8DD5-C4D961D1D29D}">
      <dgm:prSet/>
      <dgm:spPr/>
      <dgm:t>
        <a:bodyPr/>
        <a:lstStyle/>
        <a:p>
          <a:endParaRPr lang="en-US"/>
        </a:p>
      </dgm:t>
    </dgm:pt>
    <dgm:pt modelId="{2C32AF99-D5C3-437A-90E8-7C7E79082E05}" type="pres">
      <dgm:prSet presAssocID="{0A280AAA-3184-4D84-8056-FEA2283ABA96}" presName="compositeShape" presStyleCnt="0">
        <dgm:presLayoutVars>
          <dgm:chMax val="7"/>
          <dgm:dir/>
          <dgm:resizeHandles val="exact"/>
        </dgm:presLayoutVars>
      </dgm:prSet>
      <dgm:spPr/>
    </dgm:pt>
    <dgm:pt modelId="{A0F9F374-9062-44D4-BAEC-EB3F6BF6DEE9}" type="pres">
      <dgm:prSet presAssocID="{D6E276C7-BA5A-44D4-92F2-F91B056594A7}" presName="circ1" presStyleLbl="vennNode1" presStyleIdx="0" presStyleCnt="3"/>
      <dgm:spPr/>
      <dgm:t>
        <a:bodyPr/>
        <a:lstStyle/>
        <a:p>
          <a:endParaRPr lang="en-US"/>
        </a:p>
      </dgm:t>
    </dgm:pt>
    <dgm:pt modelId="{A12BA848-5EC7-4D81-AF49-4E91C21478E0}" type="pres">
      <dgm:prSet presAssocID="{D6E276C7-BA5A-44D4-92F2-F91B056594A7}" presName="circ1Tx" presStyleLbl="revTx" presStyleIdx="0" presStyleCnt="0">
        <dgm:presLayoutVars>
          <dgm:chMax val="0"/>
          <dgm:chPref val="0"/>
          <dgm:bulletEnabled val="1"/>
        </dgm:presLayoutVars>
      </dgm:prSet>
      <dgm:spPr/>
      <dgm:t>
        <a:bodyPr/>
        <a:lstStyle/>
        <a:p>
          <a:endParaRPr lang="en-US"/>
        </a:p>
      </dgm:t>
    </dgm:pt>
    <dgm:pt modelId="{4C6CE069-0F0D-4DCA-9AC3-58F024F257AC}" type="pres">
      <dgm:prSet presAssocID="{4F2940D0-68E2-4E7D-A8BA-9E46819B4BD9}" presName="circ2" presStyleLbl="vennNode1" presStyleIdx="1" presStyleCnt="3"/>
      <dgm:spPr/>
      <dgm:t>
        <a:bodyPr/>
        <a:lstStyle/>
        <a:p>
          <a:endParaRPr lang="en-US"/>
        </a:p>
      </dgm:t>
    </dgm:pt>
    <dgm:pt modelId="{EDC31A31-22C9-4CE7-86AA-4E018FF80DC2}" type="pres">
      <dgm:prSet presAssocID="{4F2940D0-68E2-4E7D-A8BA-9E46819B4BD9}" presName="circ2Tx" presStyleLbl="revTx" presStyleIdx="0" presStyleCnt="0">
        <dgm:presLayoutVars>
          <dgm:chMax val="0"/>
          <dgm:chPref val="0"/>
          <dgm:bulletEnabled val="1"/>
        </dgm:presLayoutVars>
      </dgm:prSet>
      <dgm:spPr/>
      <dgm:t>
        <a:bodyPr/>
        <a:lstStyle/>
        <a:p>
          <a:endParaRPr lang="en-US"/>
        </a:p>
      </dgm:t>
    </dgm:pt>
    <dgm:pt modelId="{6A67206A-7FE5-41CA-907E-62EF5C1868A4}" type="pres">
      <dgm:prSet presAssocID="{FF9274DA-9156-4EA8-91B5-173BE86CA892}" presName="circ3" presStyleLbl="vennNode1" presStyleIdx="2" presStyleCnt="3"/>
      <dgm:spPr/>
      <dgm:t>
        <a:bodyPr/>
        <a:lstStyle/>
        <a:p>
          <a:endParaRPr lang="en-US"/>
        </a:p>
      </dgm:t>
    </dgm:pt>
    <dgm:pt modelId="{0589D50C-481B-4660-861F-1A336F1FADC1}" type="pres">
      <dgm:prSet presAssocID="{FF9274DA-9156-4EA8-91B5-173BE86CA892}" presName="circ3Tx" presStyleLbl="revTx" presStyleIdx="0" presStyleCnt="0">
        <dgm:presLayoutVars>
          <dgm:chMax val="0"/>
          <dgm:chPref val="0"/>
          <dgm:bulletEnabled val="1"/>
        </dgm:presLayoutVars>
      </dgm:prSet>
      <dgm:spPr/>
      <dgm:t>
        <a:bodyPr/>
        <a:lstStyle/>
        <a:p>
          <a:endParaRPr lang="en-US"/>
        </a:p>
      </dgm:t>
    </dgm:pt>
  </dgm:ptLst>
  <dgm:cxnLst>
    <dgm:cxn modelId="{CCD2EBAB-4987-48E5-B2CE-65085E2C9117}" type="presOf" srcId="{4F2940D0-68E2-4E7D-A8BA-9E46819B4BD9}" destId="{4C6CE069-0F0D-4DCA-9AC3-58F024F257AC}" srcOrd="0" destOrd="0" presId="urn:microsoft.com/office/officeart/2005/8/layout/venn1"/>
    <dgm:cxn modelId="{CE99FB49-12CE-40EA-B481-1578E820FC6E}" type="presOf" srcId="{D6E276C7-BA5A-44D4-92F2-F91B056594A7}" destId="{A12BA848-5EC7-4D81-AF49-4E91C21478E0}" srcOrd="1" destOrd="0" presId="urn:microsoft.com/office/officeart/2005/8/layout/venn1"/>
    <dgm:cxn modelId="{F2188E78-3EAE-43D3-830B-D3473691F7ED}" srcId="{0A280AAA-3184-4D84-8056-FEA2283ABA96}" destId="{4F2940D0-68E2-4E7D-A8BA-9E46819B4BD9}" srcOrd="1" destOrd="0" parTransId="{DFFE5F30-4EC0-4FCF-975C-CAF2DC8379A0}" sibTransId="{B9887387-6AC7-4678-A43E-B0E7DDF10B48}"/>
    <dgm:cxn modelId="{8F6D8361-CCB6-4032-8B1C-E4D8A29D5B5D}" type="presOf" srcId="{FF9274DA-9156-4EA8-91B5-173BE86CA892}" destId="{6A67206A-7FE5-41CA-907E-62EF5C1868A4}" srcOrd="0" destOrd="0" presId="urn:microsoft.com/office/officeart/2005/8/layout/venn1"/>
    <dgm:cxn modelId="{4EA3419C-095C-4EE0-AB06-3EAB0AEEEB15}" type="presOf" srcId="{FF9274DA-9156-4EA8-91B5-173BE86CA892}" destId="{0589D50C-481B-4660-861F-1A336F1FADC1}" srcOrd="1" destOrd="0" presId="urn:microsoft.com/office/officeart/2005/8/layout/venn1"/>
    <dgm:cxn modelId="{7C137F85-596A-4070-908D-FCD0EC6EC44C}" type="presOf" srcId="{4F2940D0-68E2-4E7D-A8BA-9E46819B4BD9}" destId="{EDC31A31-22C9-4CE7-86AA-4E018FF80DC2}" srcOrd="1" destOrd="0" presId="urn:microsoft.com/office/officeart/2005/8/layout/venn1"/>
    <dgm:cxn modelId="{F1C4D815-D56C-47B8-90E4-709333759BAB}" type="presOf" srcId="{D6E276C7-BA5A-44D4-92F2-F91B056594A7}" destId="{A0F9F374-9062-44D4-BAEC-EB3F6BF6DEE9}" srcOrd="0" destOrd="0" presId="urn:microsoft.com/office/officeart/2005/8/layout/venn1"/>
    <dgm:cxn modelId="{56275904-D339-46AC-8DD5-C4D961D1D29D}" srcId="{0A280AAA-3184-4D84-8056-FEA2283ABA96}" destId="{FF9274DA-9156-4EA8-91B5-173BE86CA892}" srcOrd="2" destOrd="0" parTransId="{9CD8F986-E019-4415-B8FF-3EE125811544}" sibTransId="{2EFB3EF4-00F4-4173-B49A-189241EDFB50}"/>
    <dgm:cxn modelId="{003C647C-BFCB-4C50-A91D-69560DCBBE57}" srcId="{0A280AAA-3184-4D84-8056-FEA2283ABA96}" destId="{D6E276C7-BA5A-44D4-92F2-F91B056594A7}" srcOrd="0" destOrd="0" parTransId="{C5357F69-DCD2-4375-9982-B62A8EA0701C}" sibTransId="{66F66BCD-8DC7-4388-A069-A29910D1D2DD}"/>
    <dgm:cxn modelId="{BE5A48FD-6BAF-4AF1-A4FD-08544E5CC69A}" type="presOf" srcId="{0A280AAA-3184-4D84-8056-FEA2283ABA96}" destId="{2C32AF99-D5C3-437A-90E8-7C7E79082E05}" srcOrd="0" destOrd="0" presId="urn:microsoft.com/office/officeart/2005/8/layout/venn1"/>
    <dgm:cxn modelId="{D48F5A21-9DE4-4DC7-80B6-282E67EC0508}" type="presParOf" srcId="{2C32AF99-D5C3-437A-90E8-7C7E79082E05}" destId="{A0F9F374-9062-44D4-BAEC-EB3F6BF6DEE9}" srcOrd="0" destOrd="0" presId="urn:microsoft.com/office/officeart/2005/8/layout/venn1"/>
    <dgm:cxn modelId="{6D43491D-72E2-40AB-9190-F97664B67F01}" type="presParOf" srcId="{2C32AF99-D5C3-437A-90E8-7C7E79082E05}" destId="{A12BA848-5EC7-4D81-AF49-4E91C21478E0}" srcOrd="1" destOrd="0" presId="urn:microsoft.com/office/officeart/2005/8/layout/venn1"/>
    <dgm:cxn modelId="{22D524F9-7B7F-4C34-A85C-CE9574A5D81B}" type="presParOf" srcId="{2C32AF99-D5C3-437A-90E8-7C7E79082E05}" destId="{4C6CE069-0F0D-4DCA-9AC3-58F024F257AC}" srcOrd="2" destOrd="0" presId="urn:microsoft.com/office/officeart/2005/8/layout/venn1"/>
    <dgm:cxn modelId="{73B2D862-174E-4799-ACF3-5E3B3A17975C}" type="presParOf" srcId="{2C32AF99-D5C3-437A-90E8-7C7E79082E05}" destId="{EDC31A31-22C9-4CE7-86AA-4E018FF80DC2}" srcOrd="3" destOrd="0" presId="urn:microsoft.com/office/officeart/2005/8/layout/venn1"/>
    <dgm:cxn modelId="{062DDEA8-CB5A-439A-90F1-D96D28A660B1}" type="presParOf" srcId="{2C32AF99-D5C3-437A-90E8-7C7E79082E05}" destId="{6A67206A-7FE5-41CA-907E-62EF5C1868A4}" srcOrd="4" destOrd="0" presId="urn:microsoft.com/office/officeart/2005/8/layout/venn1"/>
    <dgm:cxn modelId="{E75F6622-A60C-45E1-9B03-D390FDE4B148}" type="presParOf" srcId="{2C32AF99-D5C3-437A-90E8-7C7E79082E05}" destId="{0589D50C-481B-4660-861F-1A336F1FADC1}" srcOrd="5"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A280AAA-3184-4D84-8056-FEA2283ABA96}" type="doc">
      <dgm:prSet loTypeId="urn:microsoft.com/office/officeart/2005/8/layout/venn1" loCatId="relationship" qsTypeId="urn:microsoft.com/office/officeart/2005/8/quickstyle/simple1" qsCatId="simple" csTypeId="urn:microsoft.com/office/officeart/2005/8/colors/accent1_2" csCatId="accent1" phldr="1"/>
      <dgm:spPr/>
    </dgm:pt>
    <dgm:pt modelId="{D6E276C7-BA5A-44D4-92F2-F91B056594A7}">
      <dgm:prSet phldrT="[Text]"/>
      <dgm:spPr>
        <a:solidFill>
          <a:schemeClr val="accent3">
            <a:lumMod val="60000"/>
            <a:lumOff val="40000"/>
          </a:schemeClr>
        </a:solidFill>
        <a:ln>
          <a:solidFill>
            <a:schemeClr val="tx1"/>
          </a:solidFill>
        </a:ln>
      </dgm:spPr>
      <dgm:t>
        <a:bodyPr/>
        <a:lstStyle/>
        <a:p>
          <a:r>
            <a:rPr lang="en-US" dirty="0" smtClean="0"/>
            <a:t>Improvement in Market design and regulation</a:t>
          </a:r>
          <a:endParaRPr lang="en-US" dirty="0"/>
        </a:p>
      </dgm:t>
    </dgm:pt>
    <dgm:pt modelId="{C5357F69-DCD2-4375-9982-B62A8EA0701C}" type="parTrans" cxnId="{003C647C-BFCB-4C50-A91D-69560DCBBE57}">
      <dgm:prSet/>
      <dgm:spPr/>
      <dgm:t>
        <a:bodyPr/>
        <a:lstStyle/>
        <a:p>
          <a:endParaRPr lang="en-US"/>
        </a:p>
      </dgm:t>
    </dgm:pt>
    <dgm:pt modelId="{66F66BCD-8DC7-4388-A069-A29910D1D2DD}" type="sibTrans" cxnId="{003C647C-BFCB-4C50-A91D-69560DCBBE57}">
      <dgm:prSet/>
      <dgm:spPr/>
      <dgm:t>
        <a:bodyPr/>
        <a:lstStyle/>
        <a:p>
          <a:endParaRPr lang="en-US"/>
        </a:p>
      </dgm:t>
    </dgm:pt>
    <dgm:pt modelId="{4F2940D0-68E2-4E7D-A8BA-9E46819B4BD9}">
      <dgm:prSet phldrT="[Text]"/>
      <dgm:spPr>
        <a:solidFill>
          <a:schemeClr val="accent3">
            <a:lumMod val="60000"/>
            <a:lumOff val="40000"/>
          </a:schemeClr>
        </a:solidFill>
        <a:ln>
          <a:solidFill>
            <a:schemeClr val="tx1"/>
          </a:solidFill>
        </a:ln>
      </dgm:spPr>
      <dgm:t>
        <a:bodyPr/>
        <a:lstStyle/>
        <a:p>
          <a:r>
            <a:rPr lang="en-US" dirty="0" smtClean="0"/>
            <a:t>Increase in market efficiency and transparency</a:t>
          </a:r>
          <a:endParaRPr lang="en-US" dirty="0"/>
        </a:p>
      </dgm:t>
    </dgm:pt>
    <dgm:pt modelId="{DFFE5F30-4EC0-4FCF-975C-CAF2DC8379A0}" type="parTrans" cxnId="{F2188E78-3EAE-43D3-830B-D3473691F7ED}">
      <dgm:prSet/>
      <dgm:spPr/>
      <dgm:t>
        <a:bodyPr/>
        <a:lstStyle/>
        <a:p>
          <a:endParaRPr lang="en-US"/>
        </a:p>
      </dgm:t>
    </dgm:pt>
    <dgm:pt modelId="{B9887387-6AC7-4678-A43E-B0E7DDF10B48}" type="sibTrans" cxnId="{F2188E78-3EAE-43D3-830B-D3473691F7ED}">
      <dgm:prSet/>
      <dgm:spPr/>
      <dgm:t>
        <a:bodyPr/>
        <a:lstStyle/>
        <a:p>
          <a:endParaRPr lang="en-US"/>
        </a:p>
      </dgm:t>
    </dgm:pt>
    <dgm:pt modelId="{FF9274DA-9156-4EA8-91B5-173BE86CA892}">
      <dgm:prSet phldrT="[Text]"/>
      <dgm:spPr>
        <a:solidFill>
          <a:schemeClr val="accent3">
            <a:lumMod val="60000"/>
            <a:lumOff val="40000"/>
          </a:schemeClr>
        </a:solidFill>
        <a:ln>
          <a:solidFill>
            <a:schemeClr val="tx1"/>
          </a:solidFill>
        </a:ln>
      </dgm:spPr>
      <dgm:t>
        <a:bodyPr/>
        <a:lstStyle/>
        <a:p>
          <a:r>
            <a:rPr lang="en-US" dirty="0" smtClean="0"/>
            <a:t>Availability of newer products</a:t>
          </a:r>
          <a:endParaRPr lang="en-US" dirty="0"/>
        </a:p>
      </dgm:t>
    </dgm:pt>
    <dgm:pt modelId="{9CD8F986-E019-4415-B8FF-3EE125811544}" type="parTrans" cxnId="{56275904-D339-46AC-8DD5-C4D961D1D29D}">
      <dgm:prSet/>
      <dgm:spPr/>
      <dgm:t>
        <a:bodyPr/>
        <a:lstStyle/>
        <a:p>
          <a:endParaRPr lang="en-US"/>
        </a:p>
      </dgm:t>
    </dgm:pt>
    <dgm:pt modelId="{2EFB3EF4-00F4-4173-B49A-189241EDFB50}" type="sibTrans" cxnId="{56275904-D339-46AC-8DD5-C4D961D1D29D}">
      <dgm:prSet/>
      <dgm:spPr/>
      <dgm:t>
        <a:bodyPr/>
        <a:lstStyle/>
        <a:p>
          <a:endParaRPr lang="en-US"/>
        </a:p>
      </dgm:t>
    </dgm:pt>
    <dgm:pt modelId="{2C32AF99-D5C3-437A-90E8-7C7E79082E05}" type="pres">
      <dgm:prSet presAssocID="{0A280AAA-3184-4D84-8056-FEA2283ABA96}" presName="compositeShape" presStyleCnt="0">
        <dgm:presLayoutVars>
          <dgm:chMax val="7"/>
          <dgm:dir/>
          <dgm:resizeHandles val="exact"/>
        </dgm:presLayoutVars>
      </dgm:prSet>
      <dgm:spPr/>
    </dgm:pt>
    <dgm:pt modelId="{A0F9F374-9062-44D4-BAEC-EB3F6BF6DEE9}" type="pres">
      <dgm:prSet presAssocID="{D6E276C7-BA5A-44D4-92F2-F91B056594A7}" presName="circ1" presStyleLbl="vennNode1" presStyleIdx="0" presStyleCnt="3"/>
      <dgm:spPr/>
      <dgm:t>
        <a:bodyPr/>
        <a:lstStyle/>
        <a:p>
          <a:endParaRPr lang="en-US"/>
        </a:p>
      </dgm:t>
    </dgm:pt>
    <dgm:pt modelId="{A12BA848-5EC7-4D81-AF49-4E91C21478E0}" type="pres">
      <dgm:prSet presAssocID="{D6E276C7-BA5A-44D4-92F2-F91B056594A7}" presName="circ1Tx" presStyleLbl="revTx" presStyleIdx="0" presStyleCnt="0">
        <dgm:presLayoutVars>
          <dgm:chMax val="0"/>
          <dgm:chPref val="0"/>
          <dgm:bulletEnabled val="1"/>
        </dgm:presLayoutVars>
      </dgm:prSet>
      <dgm:spPr/>
      <dgm:t>
        <a:bodyPr/>
        <a:lstStyle/>
        <a:p>
          <a:endParaRPr lang="en-US"/>
        </a:p>
      </dgm:t>
    </dgm:pt>
    <dgm:pt modelId="{4C6CE069-0F0D-4DCA-9AC3-58F024F257AC}" type="pres">
      <dgm:prSet presAssocID="{4F2940D0-68E2-4E7D-A8BA-9E46819B4BD9}" presName="circ2" presStyleLbl="vennNode1" presStyleIdx="1" presStyleCnt="3"/>
      <dgm:spPr>
        <a:prstGeom prst="ellipse">
          <a:avLst/>
        </a:prstGeom>
      </dgm:spPr>
      <dgm:t>
        <a:bodyPr/>
        <a:lstStyle/>
        <a:p>
          <a:endParaRPr lang="en-US"/>
        </a:p>
      </dgm:t>
    </dgm:pt>
    <dgm:pt modelId="{EDC31A31-22C9-4CE7-86AA-4E018FF80DC2}" type="pres">
      <dgm:prSet presAssocID="{4F2940D0-68E2-4E7D-A8BA-9E46819B4BD9}" presName="circ2Tx" presStyleLbl="revTx" presStyleIdx="0" presStyleCnt="0">
        <dgm:presLayoutVars>
          <dgm:chMax val="0"/>
          <dgm:chPref val="0"/>
          <dgm:bulletEnabled val="1"/>
        </dgm:presLayoutVars>
      </dgm:prSet>
      <dgm:spPr/>
      <dgm:t>
        <a:bodyPr/>
        <a:lstStyle/>
        <a:p>
          <a:endParaRPr lang="en-US"/>
        </a:p>
      </dgm:t>
    </dgm:pt>
    <dgm:pt modelId="{6A67206A-7FE5-41CA-907E-62EF5C1868A4}" type="pres">
      <dgm:prSet presAssocID="{FF9274DA-9156-4EA8-91B5-173BE86CA892}" presName="circ3" presStyleLbl="vennNode1" presStyleIdx="2" presStyleCnt="3"/>
      <dgm:spPr/>
      <dgm:t>
        <a:bodyPr/>
        <a:lstStyle/>
        <a:p>
          <a:endParaRPr lang="en-US"/>
        </a:p>
      </dgm:t>
    </dgm:pt>
    <dgm:pt modelId="{0589D50C-481B-4660-861F-1A336F1FADC1}" type="pres">
      <dgm:prSet presAssocID="{FF9274DA-9156-4EA8-91B5-173BE86CA892}" presName="circ3Tx" presStyleLbl="revTx" presStyleIdx="0" presStyleCnt="0">
        <dgm:presLayoutVars>
          <dgm:chMax val="0"/>
          <dgm:chPref val="0"/>
          <dgm:bulletEnabled val="1"/>
        </dgm:presLayoutVars>
      </dgm:prSet>
      <dgm:spPr/>
      <dgm:t>
        <a:bodyPr/>
        <a:lstStyle/>
        <a:p>
          <a:endParaRPr lang="en-US"/>
        </a:p>
      </dgm:t>
    </dgm:pt>
  </dgm:ptLst>
  <dgm:cxnLst>
    <dgm:cxn modelId="{CCD2EBAB-4987-48E5-B2CE-65085E2C9117}" type="presOf" srcId="{4F2940D0-68E2-4E7D-A8BA-9E46819B4BD9}" destId="{4C6CE069-0F0D-4DCA-9AC3-58F024F257AC}" srcOrd="0" destOrd="0" presId="urn:microsoft.com/office/officeart/2005/8/layout/venn1"/>
    <dgm:cxn modelId="{CE99FB49-12CE-40EA-B481-1578E820FC6E}" type="presOf" srcId="{D6E276C7-BA5A-44D4-92F2-F91B056594A7}" destId="{A12BA848-5EC7-4D81-AF49-4E91C21478E0}" srcOrd="1" destOrd="0" presId="urn:microsoft.com/office/officeart/2005/8/layout/venn1"/>
    <dgm:cxn modelId="{F2188E78-3EAE-43D3-830B-D3473691F7ED}" srcId="{0A280AAA-3184-4D84-8056-FEA2283ABA96}" destId="{4F2940D0-68E2-4E7D-A8BA-9E46819B4BD9}" srcOrd="1" destOrd="0" parTransId="{DFFE5F30-4EC0-4FCF-975C-CAF2DC8379A0}" sibTransId="{B9887387-6AC7-4678-A43E-B0E7DDF10B48}"/>
    <dgm:cxn modelId="{8F6D8361-CCB6-4032-8B1C-E4D8A29D5B5D}" type="presOf" srcId="{FF9274DA-9156-4EA8-91B5-173BE86CA892}" destId="{6A67206A-7FE5-41CA-907E-62EF5C1868A4}" srcOrd="0" destOrd="0" presId="urn:microsoft.com/office/officeart/2005/8/layout/venn1"/>
    <dgm:cxn modelId="{4EA3419C-095C-4EE0-AB06-3EAB0AEEEB15}" type="presOf" srcId="{FF9274DA-9156-4EA8-91B5-173BE86CA892}" destId="{0589D50C-481B-4660-861F-1A336F1FADC1}" srcOrd="1" destOrd="0" presId="urn:microsoft.com/office/officeart/2005/8/layout/venn1"/>
    <dgm:cxn modelId="{7C137F85-596A-4070-908D-FCD0EC6EC44C}" type="presOf" srcId="{4F2940D0-68E2-4E7D-A8BA-9E46819B4BD9}" destId="{EDC31A31-22C9-4CE7-86AA-4E018FF80DC2}" srcOrd="1" destOrd="0" presId="urn:microsoft.com/office/officeart/2005/8/layout/venn1"/>
    <dgm:cxn modelId="{F1C4D815-D56C-47B8-90E4-709333759BAB}" type="presOf" srcId="{D6E276C7-BA5A-44D4-92F2-F91B056594A7}" destId="{A0F9F374-9062-44D4-BAEC-EB3F6BF6DEE9}" srcOrd="0" destOrd="0" presId="urn:microsoft.com/office/officeart/2005/8/layout/venn1"/>
    <dgm:cxn modelId="{56275904-D339-46AC-8DD5-C4D961D1D29D}" srcId="{0A280AAA-3184-4D84-8056-FEA2283ABA96}" destId="{FF9274DA-9156-4EA8-91B5-173BE86CA892}" srcOrd="2" destOrd="0" parTransId="{9CD8F986-E019-4415-B8FF-3EE125811544}" sibTransId="{2EFB3EF4-00F4-4173-B49A-189241EDFB50}"/>
    <dgm:cxn modelId="{003C647C-BFCB-4C50-A91D-69560DCBBE57}" srcId="{0A280AAA-3184-4D84-8056-FEA2283ABA96}" destId="{D6E276C7-BA5A-44D4-92F2-F91B056594A7}" srcOrd="0" destOrd="0" parTransId="{C5357F69-DCD2-4375-9982-B62A8EA0701C}" sibTransId="{66F66BCD-8DC7-4388-A069-A29910D1D2DD}"/>
    <dgm:cxn modelId="{BE5A48FD-6BAF-4AF1-A4FD-08544E5CC69A}" type="presOf" srcId="{0A280AAA-3184-4D84-8056-FEA2283ABA96}" destId="{2C32AF99-D5C3-437A-90E8-7C7E79082E05}" srcOrd="0" destOrd="0" presId="urn:microsoft.com/office/officeart/2005/8/layout/venn1"/>
    <dgm:cxn modelId="{D48F5A21-9DE4-4DC7-80B6-282E67EC0508}" type="presParOf" srcId="{2C32AF99-D5C3-437A-90E8-7C7E79082E05}" destId="{A0F9F374-9062-44D4-BAEC-EB3F6BF6DEE9}" srcOrd="0" destOrd="0" presId="urn:microsoft.com/office/officeart/2005/8/layout/venn1"/>
    <dgm:cxn modelId="{6D43491D-72E2-40AB-9190-F97664B67F01}" type="presParOf" srcId="{2C32AF99-D5C3-437A-90E8-7C7E79082E05}" destId="{A12BA848-5EC7-4D81-AF49-4E91C21478E0}" srcOrd="1" destOrd="0" presId="urn:microsoft.com/office/officeart/2005/8/layout/venn1"/>
    <dgm:cxn modelId="{22D524F9-7B7F-4C34-A85C-CE9574A5D81B}" type="presParOf" srcId="{2C32AF99-D5C3-437A-90E8-7C7E79082E05}" destId="{4C6CE069-0F0D-4DCA-9AC3-58F024F257AC}" srcOrd="2" destOrd="0" presId="urn:microsoft.com/office/officeart/2005/8/layout/venn1"/>
    <dgm:cxn modelId="{73B2D862-174E-4799-ACF3-5E3B3A17975C}" type="presParOf" srcId="{2C32AF99-D5C3-437A-90E8-7C7E79082E05}" destId="{EDC31A31-22C9-4CE7-86AA-4E018FF80DC2}" srcOrd="3" destOrd="0" presId="urn:microsoft.com/office/officeart/2005/8/layout/venn1"/>
    <dgm:cxn modelId="{062DDEA8-CB5A-439A-90F1-D96D28A660B1}" type="presParOf" srcId="{2C32AF99-D5C3-437A-90E8-7C7E79082E05}" destId="{6A67206A-7FE5-41CA-907E-62EF5C1868A4}" srcOrd="4" destOrd="0" presId="urn:microsoft.com/office/officeart/2005/8/layout/venn1"/>
    <dgm:cxn modelId="{E75F6622-A60C-45E1-9B03-D390FDE4B148}" type="presParOf" srcId="{2C32AF99-D5C3-437A-90E8-7C7E79082E05}" destId="{0589D50C-481B-4660-861F-1A336F1FADC1}" srcOrd="5" destOrd="0" presId="urn:microsoft.com/office/officeart/2005/8/layout/venn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992C77A-6748-4B71-9116-4B812281EF6C}" type="doc">
      <dgm:prSet loTypeId="urn:microsoft.com/office/officeart/2005/8/layout/orgChart1" loCatId="hierarchy" qsTypeId="urn:microsoft.com/office/officeart/2005/8/quickstyle/simple4" qsCatId="simple" csTypeId="urn:microsoft.com/office/officeart/2005/8/colors/accent1_2" csCatId="accent1" phldr="1"/>
      <dgm:spPr/>
      <dgm:t>
        <a:bodyPr/>
        <a:lstStyle/>
        <a:p>
          <a:endParaRPr lang="en-US"/>
        </a:p>
      </dgm:t>
    </dgm:pt>
    <dgm:pt modelId="{D0249C1B-0ECA-49B4-8FA5-E09EB566D7C5}">
      <dgm:prSet phldrT="[Text]"/>
      <dgm:spPr>
        <a:solidFill>
          <a:schemeClr val="accent2">
            <a:lumMod val="50000"/>
          </a:schemeClr>
        </a:solidFill>
        <a:ln>
          <a:solidFill>
            <a:schemeClr val="tx1"/>
          </a:solidFill>
        </a:ln>
      </dgm:spPr>
      <dgm:t>
        <a:bodyPr/>
        <a:lstStyle/>
        <a:p>
          <a:r>
            <a:rPr lang="en-US" b="1" smtClean="0">
              <a:solidFill>
                <a:schemeClr val="bg1"/>
              </a:solidFill>
            </a:rPr>
            <a:t>SEBI - Regulator</a:t>
          </a:r>
          <a:endParaRPr lang="en-US" b="1" dirty="0">
            <a:solidFill>
              <a:schemeClr val="bg1"/>
            </a:solidFill>
          </a:endParaRPr>
        </a:p>
      </dgm:t>
    </dgm:pt>
    <dgm:pt modelId="{F4EEA823-D08A-42D3-B57F-3D10B1EF322A}" type="parTrans" cxnId="{A6DD4D9B-BB51-4523-9A21-A0D50450808E}">
      <dgm:prSet/>
      <dgm:spPr/>
      <dgm:t>
        <a:bodyPr/>
        <a:lstStyle/>
        <a:p>
          <a:endParaRPr lang="en-US"/>
        </a:p>
      </dgm:t>
    </dgm:pt>
    <dgm:pt modelId="{4E903272-24DD-40D6-A81F-5965A186B6B6}" type="sibTrans" cxnId="{A6DD4D9B-BB51-4523-9A21-A0D50450808E}">
      <dgm:prSet/>
      <dgm:spPr/>
      <dgm:t>
        <a:bodyPr/>
        <a:lstStyle/>
        <a:p>
          <a:endParaRPr lang="en-US"/>
        </a:p>
      </dgm:t>
    </dgm:pt>
    <dgm:pt modelId="{E1BE240B-ABD8-46CF-9F54-F4BE81F87964}">
      <dgm:prSet phldrT="[Text]"/>
      <dgm:spPr>
        <a:solidFill>
          <a:schemeClr val="accent3">
            <a:lumMod val="60000"/>
            <a:lumOff val="40000"/>
          </a:schemeClr>
        </a:solidFill>
        <a:ln>
          <a:solidFill>
            <a:schemeClr val="tx1"/>
          </a:solidFill>
        </a:ln>
      </dgm:spPr>
      <dgm:t>
        <a:bodyPr/>
        <a:lstStyle/>
        <a:p>
          <a:r>
            <a:rPr lang="en-US" b="1" dirty="0" smtClean="0">
              <a:solidFill>
                <a:schemeClr val="tx1"/>
              </a:solidFill>
            </a:rPr>
            <a:t>Stock Exchanges</a:t>
          </a:r>
          <a:endParaRPr lang="en-US" b="1" dirty="0">
            <a:solidFill>
              <a:schemeClr val="tx1"/>
            </a:solidFill>
          </a:endParaRPr>
        </a:p>
      </dgm:t>
    </dgm:pt>
    <dgm:pt modelId="{BEA4A354-EBAB-4BA9-AA58-0F3794053130}" type="parTrans" cxnId="{A19F2D1B-4A9A-4CF4-9C2E-059AA312C605}">
      <dgm:prSet/>
      <dgm:spPr/>
      <dgm:t>
        <a:bodyPr/>
        <a:lstStyle/>
        <a:p>
          <a:endParaRPr lang="en-US"/>
        </a:p>
      </dgm:t>
    </dgm:pt>
    <dgm:pt modelId="{CF96C6A0-D42B-4DF7-9231-36CBA2B6D9CB}" type="sibTrans" cxnId="{A19F2D1B-4A9A-4CF4-9C2E-059AA312C605}">
      <dgm:prSet/>
      <dgm:spPr/>
      <dgm:t>
        <a:bodyPr/>
        <a:lstStyle/>
        <a:p>
          <a:endParaRPr lang="en-US"/>
        </a:p>
      </dgm:t>
    </dgm:pt>
    <dgm:pt modelId="{52B43038-F69F-468C-9EBF-1182AE329D75}">
      <dgm:prSet phldrT="[Text]"/>
      <dgm:spPr>
        <a:solidFill>
          <a:schemeClr val="accent3">
            <a:lumMod val="60000"/>
            <a:lumOff val="40000"/>
          </a:schemeClr>
        </a:solidFill>
        <a:ln>
          <a:solidFill>
            <a:schemeClr val="tx1"/>
          </a:solidFill>
        </a:ln>
      </dgm:spPr>
      <dgm:t>
        <a:bodyPr/>
        <a:lstStyle/>
        <a:p>
          <a:r>
            <a:rPr lang="en-US" b="1" dirty="0" smtClean="0">
              <a:solidFill>
                <a:schemeClr val="tx1"/>
              </a:solidFill>
            </a:rPr>
            <a:t>Clearing Corporations</a:t>
          </a:r>
          <a:endParaRPr lang="en-US" b="1" dirty="0">
            <a:solidFill>
              <a:schemeClr val="tx1"/>
            </a:solidFill>
          </a:endParaRPr>
        </a:p>
      </dgm:t>
    </dgm:pt>
    <dgm:pt modelId="{E82E3060-40A2-4573-99D5-A6DBAD066266}" type="parTrans" cxnId="{DE472206-3185-4832-BB79-28729582C7DE}">
      <dgm:prSet/>
      <dgm:spPr/>
      <dgm:t>
        <a:bodyPr/>
        <a:lstStyle/>
        <a:p>
          <a:endParaRPr lang="en-US"/>
        </a:p>
      </dgm:t>
    </dgm:pt>
    <dgm:pt modelId="{1A433412-0C6F-40DB-929E-3F2B58E1E8C2}" type="sibTrans" cxnId="{DE472206-3185-4832-BB79-28729582C7DE}">
      <dgm:prSet/>
      <dgm:spPr/>
      <dgm:t>
        <a:bodyPr/>
        <a:lstStyle/>
        <a:p>
          <a:endParaRPr lang="en-US"/>
        </a:p>
      </dgm:t>
    </dgm:pt>
    <dgm:pt modelId="{018E2BC9-C617-4064-A20A-456AEC531E58}">
      <dgm:prSet phldrT="[Text]"/>
      <dgm:spPr>
        <a:solidFill>
          <a:schemeClr val="accent3">
            <a:lumMod val="60000"/>
            <a:lumOff val="40000"/>
          </a:schemeClr>
        </a:solidFill>
        <a:ln>
          <a:solidFill>
            <a:schemeClr val="tx1"/>
          </a:solidFill>
        </a:ln>
      </dgm:spPr>
      <dgm:t>
        <a:bodyPr/>
        <a:lstStyle/>
        <a:p>
          <a:r>
            <a:rPr lang="en-US" b="1" dirty="0" smtClean="0">
              <a:solidFill>
                <a:schemeClr val="tx1"/>
              </a:solidFill>
            </a:rPr>
            <a:t>Depositories</a:t>
          </a:r>
          <a:endParaRPr lang="en-US" b="1" dirty="0">
            <a:solidFill>
              <a:schemeClr val="tx1"/>
            </a:solidFill>
          </a:endParaRPr>
        </a:p>
      </dgm:t>
    </dgm:pt>
    <dgm:pt modelId="{6AC17265-BC5F-449F-A7D3-228A593CF86F}" type="parTrans" cxnId="{E0FCC163-F40C-4351-A997-8F2593DB7F08}">
      <dgm:prSet/>
      <dgm:spPr/>
      <dgm:t>
        <a:bodyPr/>
        <a:lstStyle/>
        <a:p>
          <a:endParaRPr lang="en-US"/>
        </a:p>
      </dgm:t>
    </dgm:pt>
    <dgm:pt modelId="{6D27387D-A4B0-43EB-9203-1B120F034104}" type="sibTrans" cxnId="{E0FCC163-F40C-4351-A997-8F2593DB7F08}">
      <dgm:prSet/>
      <dgm:spPr/>
      <dgm:t>
        <a:bodyPr/>
        <a:lstStyle/>
        <a:p>
          <a:endParaRPr lang="en-US"/>
        </a:p>
      </dgm:t>
    </dgm:pt>
    <dgm:pt modelId="{4CAEC264-03EA-41C4-803D-4109ABC38075}">
      <dgm:prSet/>
      <dgm:spPr>
        <a:solidFill>
          <a:schemeClr val="accent4">
            <a:lumMod val="40000"/>
            <a:lumOff val="60000"/>
          </a:schemeClr>
        </a:solidFill>
        <a:ln>
          <a:solidFill>
            <a:schemeClr val="tx1"/>
          </a:solidFill>
        </a:ln>
      </dgm:spPr>
      <dgm:t>
        <a:bodyPr/>
        <a:lstStyle/>
        <a:p>
          <a:r>
            <a:rPr lang="en-US" b="1" dirty="0" smtClean="0">
              <a:solidFill>
                <a:schemeClr val="tx1"/>
              </a:solidFill>
            </a:rPr>
            <a:t>Brokers</a:t>
          </a:r>
          <a:endParaRPr lang="en-US" b="1" dirty="0">
            <a:solidFill>
              <a:schemeClr val="tx1"/>
            </a:solidFill>
          </a:endParaRPr>
        </a:p>
      </dgm:t>
    </dgm:pt>
    <dgm:pt modelId="{2D007B29-FE41-4733-80EF-91C526F7172C}" type="parTrans" cxnId="{2CD0D58F-8F6A-4E69-8BCE-C1217B26A8BC}">
      <dgm:prSet/>
      <dgm:spPr/>
      <dgm:t>
        <a:bodyPr/>
        <a:lstStyle/>
        <a:p>
          <a:endParaRPr lang="en-US"/>
        </a:p>
      </dgm:t>
    </dgm:pt>
    <dgm:pt modelId="{1EE9A311-3B3E-46A3-A555-6AEBA321883D}" type="sibTrans" cxnId="{2CD0D58F-8F6A-4E69-8BCE-C1217B26A8BC}">
      <dgm:prSet/>
      <dgm:spPr/>
      <dgm:t>
        <a:bodyPr/>
        <a:lstStyle/>
        <a:p>
          <a:endParaRPr lang="en-US"/>
        </a:p>
      </dgm:t>
    </dgm:pt>
    <dgm:pt modelId="{56570E6A-16C1-4806-9CFF-00A0C842DDAF}">
      <dgm:prSet/>
      <dgm:spPr>
        <a:solidFill>
          <a:schemeClr val="accent4">
            <a:lumMod val="40000"/>
            <a:lumOff val="60000"/>
          </a:schemeClr>
        </a:solidFill>
        <a:ln>
          <a:solidFill>
            <a:schemeClr val="tx1"/>
          </a:solidFill>
        </a:ln>
      </dgm:spPr>
      <dgm:t>
        <a:bodyPr/>
        <a:lstStyle/>
        <a:p>
          <a:r>
            <a:rPr lang="en-US" b="1" dirty="0" smtClean="0">
              <a:solidFill>
                <a:schemeClr val="tx1"/>
              </a:solidFill>
            </a:rPr>
            <a:t>Depository Participants (DPs)</a:t>
          </a:r>
          <a:endParaRPr lang="en-US" b="1" dirty="0">
            <a:solidFill>
              <a:schemeClr val="tx1"/>
            </a:solidFill>
          </a:endParaRPr>
        </a:p>
      </dgm:t>
    </dgm:pt>
    <dgm:pt modelId="{CF7D9B14-8A6C-40F0-ACAB-0E9242756BC5}" type="parTrans" cxnId="{3BFCDAEB-6C52-4F68-8C8B-D6BD65B45D2E}">
      <dgm:prSet/>
      <dgm:spPr/>
      <dgm:t>
        <a:bodyPr/>
        <a:lstStyle/>
        <a:p>
          <a:endParaRPr lang="en-US"/>
        </a:p>
      </dgm:t>
    </dgm:pt>
    <dgm:pt modelId="{500C7308-D947-4C20-8641-5C0B49CB7800}" type="sibTrans" cxnId="{3BFCDAEB-6C52-4F68-8C8B-D6BD65B45D2E}">
      <dgm:prSet/>
      <dgm:spPr/>
      <dgm:t>
        <a:bodyPr/>
        <a:lstStyle/>
        <a:p>
          <a:endParaRPr lang="en-US"/>
        </a:p>
      </dgm:t>
    </dgm:pt>
    <dgm:pt modelId="{9EC7EFE3-CEEC-4545-AAE6-9D6DB9B9900B}">
      <dgm:prSet phldrT="[Text]"/>
      <dgm:spPr>
        <a:solidFill>
          <a:schemeClr val="accent3">
            <a:lumMod val="60000"/>
            <a:lumOff val="40000"/>
          </a:schemeClr>
        </a:solidFill>
        <a:ln>
          <a:solidFill>
            <a:schemeClr val="tx1"/>
          </a:solidFill>
        </a:ln>
      </dgm:spPr>
      <dgm:t>
        <a:bodyPr/>
        <a:lstStyle/>
        <a:p>
          <a:r>
            <a:rPr lang="en-US" b="1" dirty="0" smtClean="0">
              <a:solidFill>
                <a:schemeClr val="tx1"/>
              </a:solidFill>
            </a:rPr>
            <a:t>Companies</a:t>
          </a:r>
          <a:endParaRPr lang="en-US" b="1" dirty="0">
            <a:solidFill>
              <a:schemeClr val="tx1"/>
            </a:solidFill>
          </a:endParaRPr>
        </a:p>
      </dgm:t>
    </dgm:pt>
    <dgm:pt modelId="{197F6E87-0ECE-439F-8D99-FA8B8443ACDB}" type="parTrans" cxnId="{EA8D70B2-C947-484D-B09B-D3F131763664}">
      <dgm:prSet/>
      <dgm:spPr/>
      <dgm:t>
        <a:bodyPr/>
        <a:lstStyle/>
        <a:p>
          <a:endParaRPr lang="en-US"/>
        </a:p>
      </dgm:t>
    </dgm:pt>
    <dgm:pt modelId="{2988CFE7-70EB-4317-860E-972A991B13B1}" type="sibTrans" cxnId="{EA8D70B2-C947-484D-B09B-D3F131763664}">
      <dgm:prSet/>
      <dgm:spPr/>
      <dgm:t>
        <a:bodyPr/>
        <a:lstStyle/>
        <a:p>
          <a:endParaRPr lang="en-US"/>
        </a:p>
      </dgm:t>
    </dgm:pt>
    <dgm:pt modelId="{D722D553-350F-48C5-861A-C6B4E73F569C}">
      <dgm:prSet/>
      <dgm:spPr>
        <a:solidFill>
          <a:schemeClr val="accent4">
            <a:lumMod val="40000"/>
            <a:lumOff val="60000"/>
          </a:schemeClr>
        </a:solidFill>
        <a:ln>
          <a:solidFill>
            <a:schemeClr val="tx1"/>
          </a:solidFill>
        </a:ln>
      </dgm:spPr>
      <dgm:t>
        <a:bodyPr/>
        <a:lstStyle/>
        <a:p>
          <a:r>
            <a:rPr lang="en-US" b="1" dirty="0" smtClean="0">
              <a:solidFill>
                <a:schemeClr val="tx1"/>
              </a:solidFill>
            </a:rPr>
            <a:t>Other Intermediaries (Merchant Bankers, RTAs, etc.)</a:t>
          </a:r>
          <a:endParaRPr lang="en-US" b="1" dirty="0">
            <a:solidFill>
              <a:schemeClr val="tx1"/>
            </a:solidFill>
          </a:endParaRPr>
        </a:p>
      </dgm:t>
    </dgm:pt>
    <dgm:pt modelId="{1FDC161C-CADC-4C0C-A10F-A208083933A9}" type="parTrans" cxnId="{AD095800-F7BA-4D43-BBE4-6E7D71D36C02}">
      <dgm:prSet/>
      <dgm:spPr/>
      <dgm:t>
        <a:bodyPr/>
        <a:lstStyle/>
        <a:p>
          <a:endParaRPr lang="en-US"/>
        </a:p>
      </dgm:t>
    </dgm:pt>
    <dgm:pt modelId="{209E06F1-6519-40EF-A62F-15A639CE4C1C}" type="sibTrans" cxnId="{AD095800-F7BA-4D43-BBE4-6E7D71D36C02}">
      <dgm:prSet/>
      <dgm:spPr/>
      <dgm:t>
        <a:bodyPr/>
        <a:lstStyle/>
        <a:p>
          <a:endParaRPr lang="en-US"/>
        </a:p>
      </dgm:t>
    </dgm:pt>
    <dgm:pt modelId="{48377F9A-F709-42E3-935D-2AC11A7A06F4}" type="pres">
      <dgm:prSet presAssocID="{5992C77A-6748-4B71-9116-4B812281EF6C}" presName="hierChild1" presStyleCnt="0">
        <dgm:presLayoutVars>
          <dgm:orgChart val="1"/>
          <dgm:chPref val="1"/>
          <dgm:dir/>
          <dgm:animOne val="branch"/>
          <dgm:animLvl val="lvl"/>
          <dgm:resizeHandles/>
        </dgm:presLayoutVars>
      </dgm:prSet>
      <dgm:spPr/>
      <dgm:t>
        <a:bodyPr/>
        <a:lstStyle/>
        <a:p>
          <a:endParaRPr lang="en-US"/>
        </a:p>
      </dgm:t>
    </dgm:pt>
    <dgm:pt modelId="{5693D343-99A3-4B54-8A5A-7416F4839BAC}" type="pres">
      <dgm:prSet presAssocID="{D0249C1B-0ECA-49B4-8FA5-E09EB566D7C5}" presName="hierRoot1" presStyleCnt="0">
        <dgm:presLayoutVars>
          <dgm:hierBranch val="init"/>
        </dgm:presLayoutVars>
      </dgm:prSet>
      <dgm:spPr/>
    </dgm:pt>
    <dgm:pt modelId="{5EAAC52E-4D2E-44B5-9209-6D6DB922B5EB}" type="pres">
      <dgm:prSet presAssocID="{D0249C1B-0ECA-49B4-8FA5-E09EB566D7C5}" presName="rootComposite1" presStyleCnt="0"/>
      <dgm:spPr/>
    </dgm:pt>
    <dgm:pt modelId="{8AD059C6-81E1-4965-A7BB-CEAE893F49ED}" type="pres">
      <dgm:prSet presAssocID="{D0249C1B-0ECA-49B4-8FA5-E09EB566D7C5}" presName="rootText1" presStyleLbl="node0" presStyleIdx="0" presStyleCnt="1">
        <dgm:presLayoutVars>
          <dgm:chPref val="3"/>
        </dgm:presLayoutVars>
      </dgm:prSet>
      <dgm:spPr/>
      <dgm:t>
        <a:bodyPr/>
        <a:lstStyle/>
        <a:p>
          <a:endParaRPr lang="en-US"/>
        </a:p>
      </dgm:t>
    </dgm:pt>
    <dgm:pt modelId="{519A84DC-9106-4811-B548-164068504685}" type="pres">
      <dgm:prSet presAssocID="{D0249C1B-0ECA-49B4-8FA5-E09EB566D7C5}" presName="rootConnector1" presStyleLbl="node1" presStyleIdx="0" presStyleCnt="0"/>
      <dgm:spPr/>
      <dgm:t>
        <a:bodyPr/>
        <a:lstStyle/>
        <a:p>
          <a:endParaRPr lang="en-US"/>
        </a:p>
      </dgm:t>
    </dgm:pt>
    <dgm:pt modelId="{163CA079-EB34-4EBD-85CB-240815DB2527}" type="pres">
      <dgm:prSet presAssocID="{D0249C1B-0ECA-49B4-8FA5-E09EB566D7C5}" presName="hierChild2" presStyleCnt="0"/>
      <dgm:spPr/>
    </dgm:pt>
    <dgm:pt modelId="{0B2602D9-0163-4201-9EEA-C36B66CDF1E6}" type="pres">
      <dgm:prSet presAssocID="{BEA4A354-EBAB-4BA9-AA58-0F3794053130}" presName="Name37" presStyleLbl="parChTrans1D2" presStyleIdx="0" presStyleCnt="4"/>
      <dgm:spPr/>
      <dgm:t>
        <a:bodyPr/>
        <a:lstStyle/>
        <a:p>
          <a:endParaRPr lang="en-US"/>
        </a:p>
      </dgm:t>
    </dgm:pt>
    <dgm:pt modelId="{6C574D84-39F7-4F97-89CB-CECF2676D1F6}" type="pres">
      <dgm:prSet presAssocID="{E1BE240B-ABD8-46CF-9F54-F4BE81F87964}" presName="hierRoot2" presStyleCnt="0">
        <dgm:presLayoutVars>
          <dgm:hierBranch val="init"/>
        </dgm:presLayoutVars>
      </dgm:prSet>
      <dgm:spPr/>
    </dgm:pt>
    <dgm:pt modelId="{1BDD1875-0FAA-4BC5-9608-53BF49BC6D8A}" type="pres">
      <dgm:prSet presAssocID="{E1BE240B-ABD8-46CF-9F54-F4BE81F87964}" presName="rootComposite" presStyleCnt="0"/>
      <dgm:spPr/>
    </dgm:pt>
    <dgm:pt modelId="{B2CAD0BC-7355-421B-A8EA-4CB1C6DB155C}" type="pres">
      <dgm:prSet presAssocID="{E1BE240B-ABD8-46CF-9F54-F4BE81F87964}" presName="rootText" presStyleLbl="node2" presStyleIdx="0" presStyleCnt="4">
        <dgm:presLayoutVars>
          <dgm:chPref val="3"/>
        </dgm:presLayoutVars>
      </dgm:prSet>
      <dgm:spPr/>
      <dgm:t>
        <a:bodyPr/>
        <a:lstStyle/>
        <a:p>
          <a:endParaRPr lang="en-US"/>
        </a:p>
      </dgm:t>
    </dgm:pt>
    <dgm:pt modelId="{B1A38B01-CE54-46A1-A46E-B92879BF6A45}" type="pres">
      <dgm:prSet presAssocID="{E1BE240B-ABD8-46CF-9F54-F4BE81F87964}" presName="rootConnector" presStyleLbl="node2" presStyleIdx="0" presStyleCnt="4"/>
      <dgm:spPr/>
      <dgm:t>
        <a:bodyPr/>
        <a:lstStyle/>
        <a:p>
          <a:endParaRPr lang="en-US"/>
        </a:p>
      </dgm:t>
    </dgm:pt>
    <dgm:pt modelId="{4CE0F3D6-5435-43F0-9A24-BA1ED4FB1D2A}" type="pres">
      <dgm:prSet presAssocID="{E1BE240B-ABD8-46CF-9F54-F4BE81F87964}" presName="hierChild4" presStyleCnt="0"/>
      <dgm:spPr/>
    </dgm:pt>
    <dgm:pt modelId="{6AE2A710-8714-4543-A677-5D9D34DEDE72}" type="pres">
      <dgm:prSet presAssocID="{2D007B29-FE41-4733-80EF-91C526F7172C}" presName="Name37" presStyleLbl="parChTrans1D3" presStyleIdx="0" presStyleCnt="3"/>
      <dgm:spPr/>
      <dgm:t>
        <a:bodyPr/>
        <a:lstStyle/>
        <a:p>
          <a:endParaRPr lang="en-US"/>
        </a:p>
      </dgm:t>
    </dgm:pt>
    <dgm:pt modelId="{94F57909-66B5-43C3-AF66-91FD52EF62EA}" type="pres">
      <dgm:prSet presAssocID="{4CAEC264-03EA-41C4-803D-4109ABC38075}" presName="hierRoot2" presStyleCnt="0">
        <dgm:presLayoutVars>
          <dgm:hierBranch val="init"/>
        </dgm:presLayoutVars>
      </dgm:prSet>
      <dgm:spPr/>
    </dgm:pt>
    <dgm:pt modelId="{98BC688D-6D6D-405A-9F1A-89F224EC2A02}" type="pres">
      <dgm:prSet presAssocID="{4CAEC264-03EA-41C4-803D-4109ABC38075}" presName="rootComposite" presStyleCnt="0"/>
      <dgm:spPr/>
    </dgm:pt>
    <dgm:pt modelId="{14ECDD53-A9C1-433B-A915-08E38002BC52}" type="pres">
      <dgm:prSet presAssocID="{4CAEC264-03EA-41C4-803D-4109ABC38075}" presName="rootText" presStyleLbl="node3" presStyleIdx="0" presStyleCnt="3">
        <dgm:presLayoutVars>
          <dgm:chPref val="3"/>
        </dgm:presLayoutVars>
      </dgm:prSet>
      <dgm:spPr/>
      <dgm:t>
        <a:bodyPr/>
        <a:lstStyle/>
        <a:p>
          <a:endParaRPr lang="en-US"/>
        </a:p>
      </dgm:t>
    </dgm:pt>
    <dgm:pt modelId="{32C46C64-9F75-4E8E-A70A-61753935C81C}" type="pres">
      <dgm:prSet presAssocID="{4CAEC264-03EA-41C4-803D-4109ABC38075}" presName="rootConnector" presStyleLbl="node3" presStyleIdx="0" presStyleCnt="3"/>
      <dgm:spPr/>
      <dgm:t>
        <a:bodyPr/>
        <a:lstStyle/>
        <a:p>
          <a:endParaRPr lang="en-US"/>
        </a:p>
      </dgm:t>
    </dgm:pt>
    <dgm:pt modelId="{37A739F8-808E-46CD-BF69-82E747286901}" type="pres">
      <dgm:prSet presAssocID="{4CAEC264-03EA-41C4-803D-4109ABC38075}" presName="hierChild4" presStyleCnt="0"/>
      <dgm:spPr/>
    </dgm:pt>
    <dgm:pt modelId="{29C78ECA-0579-458D-9B5A-B6444CE2E8F5}" type="pres">
      <dgm:prSet presAssocID="{4CAEC264-03EA-41C4-803D-4109ABC38075}" presName="hierChild5" presStyleCnt="0"/>
      <dgm:spPr/>
    </dgm:pt>
    <dgm:pt modelId="{6FD674C8-884B-4AB1-8F33-955395C2991D}" type="pres">
      <dgm:prSet presAssocID="{E1BE240B-ABD8-46CF-9F54-F4BE81F87964}" presName="hierChild5" presStyleCnt="0"/>
      <dgm:spPr/>
    </dgm:pt>
    <dgm:pt modelId="{3D218294-461C-4143-AEDA-532EE0AD0039}" type="pres">
      <dgm:prSet presAssocID="{E82E3060-40A2-4573-99D5-A6DBAD066266}" presName="Name37" presStyleLbl="parChTrans1D2" presStyleIdx="1" presStyleCnt="4"/>
      <dgm:spPr/>
      <dgm:t>
        <a:bodyPr/>
        <a:lstStyle/>
        <a:p>
          <a:endParaRPr lang="en-US"/>
        </a:p>
      </dgm:t>
    </dgm:pt>
    <dgm:pt modelId="{2920D1F8-E02C-40F7-AA7F-720A12E420F0}" type="pres">
      <dgm:prSet presAssocID="{52B43038-F69F-468C-9EBF-1182AE329D75}" presName="hierRoot2" presStyleCnt="0">
        <dgm:presLayoutVars>
          <dgm:hierBranch val="init"/>
        </dgm:presLayoutVars>
      </dgm:prSet>
      <dgm:spPr/>
    </dgm:pt>
    <dgm:pt modelId="{4231ACFD-0976-4359-BC8E-C018D4BAFB5A}" type="pres">
      <dgm:prSet presAssocID="{52B43038-F69F-468C-9EBF-1182AE329D75}" presName="rootComposite" presStyleCnt="0"/>
      <dgm:spPr/>
    </dgm:pt>
    <dgm:pt modelId="{EA317BA4-604C-4E28-87B3-34C3426127D8}" type="pres">
      <dgm:prSet presAssocID="{52B43038-F69F-468C-9EBF-1182AE329D75}" presName="rootText" presStyleLbl="node2" presStyleIdx="1" presStyleCnt="4">
        <dgm:presLayoutVars>
          <dgm:chPref val="3"/>
        </dgm:presLayoutVars>
      </dgm:prSet>
      <dgm:spPr/>
      <dgm:t>
        <a:bodyPr/>
        <a:lstStyle/>
        <a:p>
          <a:endParaRPr lang="en-US"/>
        </a:p>
      </dgm:t>
    </dgm:pt>
    <dgm:pt modelId="{329697DF-2047-448C-A9C6-2FB846061966}" type="pres">
      <dgm:prSet presAssocID="{52B43038-F69F-468C-9EBF-1182AE329D75}" presName="rootConnector" presStyleLbl="node2" presStyleIdx="1" presStyleCnt="4"/>
      <dgm:spPr/>
      <dgm:t>
        <a:bodyPr/>
        <a:lstStyle/>
        <a:p>
          <a:endParaRPr lang="en-US"/>
        </a:p>
      </dgm:t>
    </dgm:pt>
    <dgm:pt modelId="{CF103610-C8B1-481F-A93B-8887A48DC60B}" type="pres">
      <dgm:prSet presAssocID="{52B43038-F69F-468C-9EBF-1182AE329D75}" presName="hierChild4" presStyleCnt="0"/>
      <dgm:spPr/>
    </dgm:pt>
    <dgm:pt modelId="{2BC48FF8-3B08-40A7-A6C6-42965DBB8009}" type="pres">
      <dgm:prSet presAssocID="{52B43038-F69F-468C-9EBF-1182AE329D75}" presName="hierChild5" presStyleCnt="0"/>
      <dgm:spPr/>
    </dgm:pt>
    <dgm:pt modelId="{35E09AAF-E707-485C-8976-38644DB95CEA}" type="pres">
      <dgm:prSet presAssocID="{6AC17265-BC5F-449F-A7D3-228A593CF86F}" presName="Name37" presStyleLbl="parChTrans1D2" presStyleIdx="2" presStyleCnt="4"/>
      <dgm:spPr/>
      <dgm:t>
        <a:bodyPr/>
        <a:lstStyle/>
        <a:p>
          <a:endParaRPr lang="en-US"/>
        </a:p>
      </dgm:t>
    </dgm:pt>
    <dgm:pt modelId="{9DC50D3E-8999-4A55-B739-BC2C0FD4E90D}" type="pres">
      <dgm:prSet presAssocID="{018E2BC9-C617-4064-A20A-456AEC531E58}" presName="hierRoot2" presStyleCnt="0">
        <dgm:presLayoutVars>
          <dgm:hierBranch val="init"/>
        </dgm:presLayoutVars>
      </dgm:prSet>
      <dgm:spPr/>
    </dgm:pt>
    <dgm:pt modelId="{11186865-4450-49C4-AB6E-1C968E8CF84E}" type="pres">
      <dgm:prSet presAssocID="{018E2BC9-C617-4064-A20A-456AEC531E58}" presName="rootComposite" presStyleCnt="0"/>
      <dgm:spPr/>
    </dgm:pt>
    <dgm:pt modelId="{EBF5C29B-4DCA-4F77-8D6D-E2D6CD06B65C}" type="pres">
      <dgm:prSet presAssocID="{018E2BC9-C617-4064-A20A-456AEC531E58}" presName="rootText" presStyleLbl="node2" presStyleIdx="2" presStyleCnt="4">
        <dgm:presLayoutVars>
          <dgm:chPref val="3"/>
        </dgm:presLayoutVars>
      </dgm:prSet>
      <dgm:spPr/>
      <dgm:t>
        <a:bodyPr/>
        <a:lstStyle/>
        <a:p>
          <a:endParaRPr lang="en-US"/>
        </a:p>
      </dgm:t>
    </dgm:pt>
    <dgm:pt modelId="{6517F4AD-D033-421A-A7F2-F2573466ABB9}" type="pres">
      <dgm:prSet presAssocID="{018E2BC9-C617-4064-A20A-456AEC531E58}" presName="rootConnector" presStyleLbl="node2" presStyleIdx="2" presStyleCnt="4"/>
      <dgm:spPr/>
      <dgm:t>
        <a:bodyPr/>
        <a:lstStyle/>
        <a:p>
          <a:endParaRPr lang="en-US"/>
        </a:p>
      </dgm:t>
    </dgm:pt>
    <dgm:pt modelId="{8FEB0616-19D1-4C10-83DE-41693BC210B5}" type="pres">
      <dgm:prSet presAssocID="{018E2BC9-C617-4064-A20A-456AEC531E58}" presName="hierChild4" presStyleCnt="0"/>
      <dgm:spPr/>
    </dgm:pt>
    <dgm:pt modelId="{A6919AE7-AF00-46DC-A22A-B737400BB0E3}" type="pres">
      <dgm:prSet presAssocID="{CF7D9B14-8A6C-40F0-ACAB-0E9242756BC5}" presName="Name37" presStyleLbl="parChTrans1D3" presStyleIdx="1" presStyleCnt="3"/>
      <dgm:spPr/>
      <dgm:t>
        <a:bodyPr/>
        <a:lstStyle/>
        <a:p>
          <a:endParaRPr lang="en-US"/>
        </a:p>
      </dgm:t>
    </dgm:pt>
    <dgm:pt modelId="{5F809014-55B7-499C-A729-67C90B624E6F}" type="pres">
      <dgm:prSet presAssocID="{56570E6A-16C1-4806-9CFF-00A0C842DDAF}" presName="hierRoot2" presStyleCnt="0">
        <dgm:presLayoutVars>
          <dgm:hierBranch val="init"/>
        </dgm:presLayoutVars>
      </dgm:prSet>
      <dgm:spPr/>
    </dgm:pt>
    <dgm:pt modelId="{C6A7644D-FB89-411C-BDDA-5B4A3533279E}" type="pres">
      <dgm:prSet presAssocID="{56570E6A-16C1-4806-9CFF-00A0C842DDAF}" presName="rootComposite" presStyleCnt="0"/>
      <dgm:spPr/>
    </dgm:pt>
    <dgm:pt modelId="{51CE871E-E088-4DCD-A221-7DF2CEA6253C}" type="pres">
      <dgm:prSet presAssocID="{56570E6A-16C1-4806-9CFF-00A0C842DDAF}" presName="rootText" presStyleLbl="node3" presStyleIdx="1" presStyleCnt="3">
        <dgm:presLayoutVars>
          <dgm:chPref val="3"/>
        </dgm:presLayoutVars>
      </dgm:prSet>
      <dgm:spPr/>
      <dgm:t>
        <a:bodyPr/>
        <a:lstStyle/>
        <a:p>
          <a:endParaRPr lang="en-US"/>
        </a:p>
      </dgm:t>
    </dgm:pt>
    <dgm:pt modelId="{C69AF913-B681-4B16-A52C-7D637ED046AE}" type="pres">
      <dgm:prSet presAssocID="{56570E6A-16C1-4806-9CFF-00A0C842DDAF}" presName="rootConnector" presStyleLbl="node3" presStyleIdx="1" presStyleCnt="3"/>
      <dgm:spPr/>
      <dgm:t>
        <a:bodyPr/>
        <a:lstStyle/>
        <a:p>
          <a:endParaRPr lang="en-US"/>
        </a:p>
      </dgm:t>
    </dgm:pt>
    <dgm:pt modelId="{B00DFF2A-6DEB-4949-8C6D-8ABCCEBF978D}" type="pres">
      <dgm:prSet presAssocID="{56570E6A-16C1-4806-9CFF-00A0C842DDAF}" presName="hierChild4" presStyleCnt="0"/>
      <dgm:spPr/>
    </dgm:pt>
    <dgm:pt modelId="{E583B6DA-B1F3-421F-8750-7E995DFC6481}" type="pres">
      <dgm:prSet presAssocID="{56570E6A-16C1-4806-9CFF-00A0C842DDAF}" presName="hierChild5" presStyleCnt="0"/>
      <dgm:spPr/>
    </dgm:pt>
    <dgm:pt modelId="{FB54EBEE-21C8-421C-ADF9-67F087A25DC1}" type="pres">
      <dgm:prSet presAssocID="{018E2BC9-C617-4064-A20A-456AEC531E58}" presName="hierChild5" presStyleCnt="0"/>
      <dgm:spPr/>
    </dgm:pt>
    <dgm:pt modelId="{0DE28691-813F-45AC-B4AC-0B0FE38BDAF1}" type="pres">
      <dgm:prSet presAssocID="{197F6E87-0ECE-439F-8D99-FA8B8443ACDB}" presName="Name37" presStyleLbl="parChTrans1D2" presStyleIdx="3" presStyleCnt="4"/>
      <dgm:spPr/>
      <dgm:t>
        <a:bodyPr/>
        <a:lstStyle/>
        <a:p>
          <a:endParaRPr lang="en-US"/>
        </a:p>
      </dgm:t>
    </dgm:pt>
    <dgm:pt modelId="{5ADC18DF-9D38-4F19-B52B-8CC627445EE7}" type="pres">
      <dgm:prSet presAssocID="{9EC7EFE3-CEEC-4545-AAE6-9D6DB9B9900B}" presName="hierRoot2" presStyleCnt="0">
        <dgm:presLayoutVars>
          <dgm:hierBranch val="init"/>
        </dgm:presLayoutVars>
      </dgm:prSet>
      <dgm:spPr/>
    </dgm:pt>
    <dgm:pt modelId="{60B8C257-88FC-451C-A725-D1325EA799BD}" type="pres">
      <dgm:prSet presAssocID="{9EC7EFE3-CEEC-4545-AAE6-9D6DB9B9900B}" presName="rootComposite" presStyleCnt="0"/>
      <dgm:spPr/>
    </dgm:pt>
    <dgm:pt modelId="{9F02C038-E33D-4C07-8057-40EB73E1E390}" type="pres">
      <dgm:prSet presAssocID="{9EC7EFE3-CEEC-4545-AAE6-9D6DB9B9900B}" presName="rootText" presStyleLbl="node2" presStyleIdx="3" presStyleCnt="4">
        <dgm:presLayoutVars>
          <dgm:chPref val="3"/>
        </dgm:presLayoutVars>
      </dgm:prSet>
      <dgm:spPr/>
      <dgm:t>
        <a:bodyPr/>
        <a:lstStyle/>
        <a:p>
          <a:endParaRPr lang="en-US"/>
        </a:p>
      </dgm:t>
    </dgm:pt>
    <dgm:pt modelId="{9F9A53B0-38D4-4A65-9529-FDE05DC7791D}" type="pres">
      <dgm:prSet presAssocID="{9EC7EFE3-CEEC-4545-AAE6-9D6DB9B9900B}" presName="rootConnector" presStyleLbl="node2" presStyleIdx="3" presStyleCnt="4"/>
      <dgm:spPr/>
      <dgm:t>
        <a:bodyPr/>
        <a:lstStyle/>
        <a:p>
          <a:endParaRPr lang="en-US"/>
        </a:p>
      </dgm:t>
    </dgm:pt>
    <dgm:pt modelId="{0FFD06BE-BF13-4057-8051-FEFA5099C7B5}" type="pres">
      <dgm:prSet presAssocID="{9EC7EFE3-CEEC-4545-AAE6-9D6DB9B9900B}" presName="hierChild4" presStyleCnt="0"/>
      <dgm:spPr/>
    </dgm:pt>
    <dgm:pt modelId="{ADAE24FD-813E-4C21-90B2-ED2B4816CEC5}" type="pres">
      <dgm:prSet presAssocID="{1FDC161C-CADC-4C0C-A10F-A208083933A9}" presName="Name37" presStyleLbl="parChTrans1D3" presStyleIdx="2" presStyleCnt="3"/>
      <dgm:spPr/>
      <dgm:t>
        <a:bodyPr/>
        <a:lstStyle/>
        <a:p>
          <a:endParaRPr lang="en-US"/>
        </a:p>
      </dgm:t>
    </dgm:pt>
    <dgm:pt modelId="{4565D798-4395-42A0-80B1-78810DCBC1C4}" type="pres">
      <dgm:prSet presAssocID="{D722D553-350F-48C5-861A-C6B4E73F569C}" presName="hierRoot2" presStyleCnt="0">
        <dgm:presLayoutVars>
          <dgm:hierBranch val="init"/>
        </dgm:presLayoutVars>
      </dgm:prSet>
      <dgm:spPr/>
    </dgm:pt>
    <dgm:pt modelId="{D0685CB3-0323-4518-8C72-74F5ACADDB57}" type="pres">
      <dgm:prSet presAssocID="{D722D553-350F-48C5-861A-C6B4E73F569C}" presName="rootComposite" presStyleCnt="0"/>
      <dgm:spPr/>
    </dgm:pt>
    <dgm:pt modelId="{B7CC521C-F630-4296-856E-951C0CB98362}" type="pres">
      <dgm:prSet presAssocID="{D722D553-350F-48C5-861A-C6B4E73F569C}" presName="rootText" presStyleLbl="node3" presStyleIdx="2" presStyleCnt="3">
        <dgm:presLayoutVars>
          <dgm:chPref val="3"/>
        </dgm:presLayoutVars>
      </dgm:prSet>
      <dgm:spPr/>
      <dgm:t>
        <a:bodyPr/>
        <a:lstStyle/>
        <a:p>
          <a:endParaRPr lang="en-US"/>
        </a:p>
      </dgm:t>
    </dgm:pt>
    <dgm:pt modelId="{0CD72B9B-957C-43FF-A004-323EF5A0C763}" type="pres">
      <dgm:prSet presAssocID="{D722D553-350F-48C5-861A-C6B4E73F569C}" presName="rootConnector" presStyleLbl="node3" presStyleIdx="2" presStyleCnt="3"/>
      <dgm:spPr/>
      <dgm:t>
        <a:bodyPr/>
        <a:lstStyle/>
        <a:p>
          <a:endParaRPr lang="en-US"/>
        </a:p>
      </dgm:t>
    </dgm:pt>
    <dgm:pt modelId="{C8F178D4-4492-4A04-8F11-A027C60BF553}" type="pres">
      <dgm:prSet presAssocID="{D722D553-350F-48C5-861A-C6B4E73F569C}" presName="hierChild4" presStyleCnt="0"/>
      <dgm:spPr/>
    </dgm:pt>
    <dgm:pt modelId="{725E630B-9211-4A90-9661-2CC25F3A8E0D}" type="pres">
      <dgm:prSet presAssocID="{D722D553-350F-48C5-861A-C6B4E73F569C}" presName="hierChild5" presStyleCnt="0"/>
      <dgm:spPr/>
    </dgm:pt>
    <dgm:pt modelId="{9A5A83E8-DD6A-4DBD-B457-C4BA9983C815}" type="pres">
      <dgm:prSet presAssocID="{9EC7EFE3-CEEC-4545-AAE6-9D6DB9B9900B}" presName="hierChild5" presStyleCnt="0"/>
      <dgm:spPr/>
    </dgm:pt>
    <dgm:pt modelId="{E353A544-2019-4B80-A6FF-AE11FE46BB1A}" type="pres">
      <dgm:prSet presAssocID="{D0249C1B-0ECA-49B4-8FA5-E09EB566D7C5}" presName="hierChild3" presStyleCnt="0"/>
      <dgm:spPr/>
    </dgm:pt>
  </dgm:ptLst>
  <dgm:cxnLst>
    <dgm:cxn modelId="{7A061978-FBEA-4445-8DB0-54D581B07129}" type="presOf" srcId="{E82E3060-40A2-4573-99D5-A6DBAD066266}" destId="{3D218294-461C-4143-AEDA-532EE0AD0039}" srcOrd="0" destOrd="0" presId="urn:microsoft.com/office/officeart/2005/8/layout/orgChart1"/>
    <dgm:cxn modelId="{47799179-5A09-4A3A-BC23-A2D5EC397302}" type="presOf" srcId="{CF7D9B14-8A6C-40F0-ACAB-0E9242756BC5}" destId="{A6919AE7-AF00-46DC-A22A-B737400BB0E3}" srcOrd="0" destOrd="0" presId="urn:microsoft.com/office/officeart/2005/8/layout/orgChart1"/>
    <dgm:cxn modelId="{AD095800-F7BA-4D43-BBE4-6E7D71D36C02}" srcId="{9EC7EFE3-CEEC-4545-AAE6-9D6DB9B9900B}" destId="{D722D553-350F-48C5-861A-C6B4E73F569C}" srcOrd="0" destOrd="0" parTransId="{1FDC161C-CADC-4C0C-A10F-A208083933A9}" sibTransId="{209E06F1-6519-40EF-A62F-15A639CE4C1C}"/>
    <dgm:cxn modelId="{7BBD594A-F7FA-4C6B-885A-17FEEBE4BDBD}" type="presOf" srcId="{018E2BC9-C617-4064-A20A-456AEC531E58}" destId="{EBF5C29B-4DCA-4F77-8D6D-E2D6CD06B65C}" srcOrd="0" destOrd="0" presId="urn:microsoft.com/office/officeart/2005/8/layout/orgChart1"/>
    <dgm:cxn modelId="{08072C0D-6BC9-4BA9-BFDF-C91EB02759C5}" type="presOf" srcId="{1FDC161C-CADC-4C0C-A10F-A208083933A9}" destId="{ADAE24FD-813E-4C21-90B2-ED2B4816CEC5}" srcOrd="0" destOrd="0" presId="urn:microsoft.com/office/officeart/2005/8/layout/orgChart1"/>
    <dgm:cxn modelId="{34E99215-9FCD-4E6C-809F-CDEAC23A0F80}" type="presOf" srcId="{56570E6A-16C1-4806-9CFF-00A0C842DDAF}" destId="{51CE871E-E088-4DCD-A221-7DF2CEA6253C}" srcOrd="0" destOrd="0" presId="urn:microsoft.com/office/officeart/2005/8/layout/orgChart1"/>
    <dgm:cxn modelId="{2CD0D58F-8F6A-4E69-8BCE-C1217B26A8BC}" srcId="{E1BE240B-ABD8-46CF-9F54-F4BE81F87964}" destId="{4CAEC264-03EA-41C4-803D-4109ABC38075}" srcOrd="0" destOrd="0" parTransId="{2D007B29-FE41-4733-80EF-91C526F7172C}" sibTransId="{1EE9A311-3B3E-46A3-A555-6AEBA321883D}"/>
    <dgm:cxn modelId="{C9D85A16-1E74-4A33-81FC-BBD604BF25C4}" type="presOf" srcId="{5992C77A-6748-4B71-9116-4B812281EF6C}" destId="{48377F9A-F709-42E3-935D-2AC11A7A06F4}" srcOrd="0" destOrd="0" presId="urn:microsoft.com/office/officeart/2005/8/layout/orgChart1"/>
    <dgm:cxn modelId="{B7FDDB02-2F41-477C-802D-4CEF93A4F339}" type="presOf" srcId="{E1BE240B-ABD8-46CF-9F54-F4BE81F87964}" destId="{B2CAD0BC-7355-421B-A8EA-4CB1C6DB155C}" srcOrd="0" destOrd="0" presId="urn:microsoft.com/office/officeart/2005/8/layout/orgChart1"/>
    <dgm:cxn modelId="{DE472206-3185-4832-BB79-28729582C7DE}" srcId="{D0249C1B-0ECA-49B4-8FA5-E09EB566D7C5}" destId="{52B43038-F69F-468C-9EBF-1182AE329D75}" srcOrd="1" destOrd="0" parTransId="{E82E3060-40A2-4573-99D5-A6DBAD066266}" sibTransId="{1A433412-0C6F-40DB-929E-3F2B58E1E8C2}"/>
    <dgm:cxn modelId="{2A31E3D7-75B3-44D9-A2F6-020EDBC6DB3D}" type="presOf" srcId="{9EC7EFE3-CEEC-4545-AAE6-9D6DB9B9900B}" destId="{9F9A53B0-38D4-4A65-9529-FDE05DC7791D}" srcOrd="1" destOrd="0" presId="urn:microsoft.com/office/officeart/2005/8/layout/orgChart1"/>
    <dgm:cxn modelId="{E4597F2A-A87E-45E5-B49A-7AAC91EAEAD1}" type="presOf" srcId="{52B43038-F69F-468C-9EBF-1182AE329D75}" destId="{EA317BA4-604C-4E28-87B3-34C3426127D8}" srcOrd="0" destOrd="0" presId="urn:microsoft.com/office/officeart/2005/8/layout/orgChart1"/>
    <dgm:cxn modelId="{E0FCC163-F40C-4351-A997-8F2593DB7F08}" srcId="{D0249C1B-0ECA-49B4-8FA5-E09EB566D7C5}" destId="{018E2BC9-C617-4064-A20A-456AEC531E58}" srcOrd="2" destOrd="0" parTransId="{6AC17265-BC5F-449F-A7D3-228A593CF86F}" sibTransId="{6D27387D-A4B0-43EB-9203-1B120F034104}"/>
    <dgm:cxn modelId="{E764530C-341C-4B55-8B15-1223A0465B8B}" type="presOf" srcId="{E1BE240B-ABD8-46CF-9F54-F4BE81F87964}" destId="{B1A38B01-CE54-46A1-A46E-B92879BF6A45}" srcOrd="1" destOrd="0" presId="urn:microsoft.com/office/officeart/2005/8/layout/orgChart1"/>
    <dgm:cxn modelId="{B044E996-1FF3-4C4E-9E9C-B568937B646F}" type="presOf" srcId="{4CAEC264-03EA-41C4-803D-4109ABC38075}" destId="{14ECDD53-A9C1-433B-A915-08E38002BC52}" srcOrd="0" destOrd="0" presId="urn:microsoft.com/office/officeart/2005/8/layout/orgChart1"/>
    <dgm:cxn modelId="{1AAD6DBA-7BE8-4B3C-8FED-E93D893F7297}" type="presOf" srcId="{6AC17265-BC5F-449F-A7D3-228A593CF86F}" destId="{35E09AAF-E707-485C-8976-38644DB95CEA}" srcOrd="0" destOrd="0" presId="urn:microsoft.com/office/officeart/2005/8/layout/orgChart1"/>
    <dgm:cxn modelId="{A6DD4D9B-BB51-4523-9A21-A0D50450808E}" srcId="{5992C77A-6748-4B71-9116-4B812281EF6C}" destId="{D0249C1B-0ECA-49B4-8FA5-E09EB566D7C5}" srcOrd="0" destOrd="0" parTransId="{F4EEA823-D08A-42D3-B57F-3D10B1EF322A}" sibTransId="{4E903272-24DD-40D6-A81F-5965A186B6B6}"/>
    <dgm:cxn modelId="{EA8D70B2-C947-484D-B09B-D3F131763664}" srcId="{D0249C1B-0ECA-49B4-8FA5-E09EB566D7C5}" destId="{9EC7EFE3-CEEC-4545-AAE6-9D6DB9B9900B}" srcOrd="3" destOrd="0" parTransId="{197F6E87-0ECE-439F-8D99-FA8B8443ACDB}" sibTransId="{2988CFE7-70EB-4317-860E-972A991B13B1}"/>
    <dgm:cxn modelId="{A19F2D1B-4A9A-4CF4-9C2E-059AA312C605}" srcId="{D0249C1B-0ECA-49B4-8FA5-E09EB566D7C5}" destId="{E1BE240B-ABD8-46CF-9F54-F4BE81F87964}" srcOrd="0" destOrd="0" parTransId="{BEA4A354-EBAB-4BA9-AA58-0F3794053130}" sibTransId="{CF96C6A0-D42B-4DF7-9231-36CBA2B6D9CB}"/>
    <dgm:cxn modelId="{D568E3ED-F0C5-4972-8535-28046FD9DE8B}" type="presOf" srcId="{2D007B29-FE41-4733-80EF-91C526F7172C}" destId="{6AE2A710-8714-4543-A677-5D9D34DEDE72}" srcOrd="0" destOrd="0" presId="urn:microsoft.com/office/officeart/2005/8/layout/orgChart1"/>
    <dgm:cxn modelId="{3BFCDAEB-6C52-4F68-8C8B-D6BD65B45D2E}" srcId="{018E2BC9-C617-4064-A20A-456AEC531E58}" destId="{56570E6A-16C1-4806-9CFF-00A0C842DDAF}" srcOrd="0" destOrd="0" parTransId="{CF7D9B14-8A6C-40F0-ACAB-0E9242756BC5}" sibTransId="{500C7308-D947-4C20-8641-5C0B49CB7800}"/>
    <dgm:cxn modelId="{554AA84A-D0C8-418F-9D13-8331E48D4E6A}" type="presOf" srcId="{D722D553-350F-48C5-861A-C6B4E73F569C}" destId="{B7CC521C-F630-4296-856E-951C0CB98362}" srcOrd="0" destOrd="0" presId="urn:microsoft.com/office/officeart/2005/8/layout/orgChart1"/>
    <dgm:cxn modelId="{53824E4C-7AD2-4567-B381-325D170BE4E3}" type="presOf" srcId="{BEA4A354-EBAB-4BA9-AA58-0F3794053130}" destId="{0B2602D9-0163-4201-9EEA-C36B66CDF1E6}" srcOrd="0" destOrd="0" presId="urn:microsoft.com/office/officeart/2005/8/layout/orgChart1"/>
    <dgm:cxn modelId="{D16660A2-1EDE-4CC4-8214-AED1D3D27D91}" type="presOf" srcId="{018E2BC9-C617-4064-A20A-456AEC531E58}" destId="{6517F4AD-D033-421A-A7F2-F2573466ABB9}" srcOrd="1" destOrd="0" presId="urn:microsoft.com/office/officeart/2005/8/layout/orgChart1"/>
    <dgm:cxn modelId="{094BD062-DA9E-4744-B6AD-7681D7CCC7FF}" type="presOf" srcId="{197F6E87-0ECE-439F-8D99-FA8B8443ACDB}" destId="{0DE28691-813F-45AC-B4AC-0B0FE38BDAF1}" srcOrd="0" destOrd="0" presId="urn:microsoft.com/office/officeart/2005/8/layout/orgChart1"/>
    <dgm:cxn modelId="{9A630742-34E0-4B54-904A-05DA6343C810}" type="presOf" srcId="{4CAEC264-03EA-41C4-803D-4109ABC38075}" destId="{32C46C64-9F75-4E8E-A70A-61753935C81C}" srcOrd="1" destOrd="0" presId="urn:microsoft.com/office/officeart/2005/8/layout/orgChart1"/>
    <dgm:cxn modelId="{EB902ABA-EDD1-4D92-B426-0F49144BEB73}" type="presOf" srcId="{56570E6A-16C1-4806-9CFF-00A0C842DDAF}" destId="{C69AF913-B681-4B16-A52C-7D637ED046AE}" srcOrd="1" destOrd="0" presId="urn:microsoft.com/office/officeart/2005/8/layout/orgChart1"/>
    <dgm:cxn modelId="{52B42220-1169-44B5-AEA4-378FD0C00692}" type="presOf" srcId="{D0249C1B-0ECA-49B4-8FA5-E09EB566D7C5}" destId="{8AD059C6-81E1-4965-A7BB-CEAE893F49ED}" srcOrd="0" destOrd="0" presId="urn:microsoft.com/office/officeart/2005/8/layout/orgChart1"/>
    <dgm:cxn modelId="{207327A0-768C-41D9-A811-9ABBDDE07167}" type="presOf" srcId="{D0249C1B-0ECA-49B4-8FA5-E09EB566D7C5}" destId="{519A84DC-9106-4811-B548-164068504685}" srcOrd="1" destOrd="0" presId="urn:microsoft.com/office/officeart/2005/8/layout/orgChart1"/>
    <dgm:cxn modelId="{EE2C7189-127E-4C2E-BC4F-81D242602C62}" type="presOf" srcId="{9EC7EFE3-CEEC-4545-AAE6-9D6DB9B9900B}" destId="{9F02C038-E33D-4C07-8057-40EB73E1E390}" srcOrd="0" destOrd="0" presId="urn:microsoft.com/office/officeart/2005/8/layout/orgChart1"/>
    <dgm:cxn modelId="{A2916BC8-D1D4-4A8E-AF80-C745D5EF9606}" type="presOf" srcId="{D722D553-350F-48C5-861A-C6B4E73F569C}" destId="{0CD72B9B-957C-43FF-A004-323EF5A0C763}" srcOrd="1" destOrd="0" presId="urn:microsoft.com/office/officeart/2005/8/layout/orgChart1"/>
    <dgm:cxn modelId="{E369EEEB-64EA-4A24-A183-37B2FFCD2A00}" type="presOf" srcId="{52B43038-F69F-468C-9EBF-1182AE329D75}" destId="{329697DF-2047-448C-A9C6-2FB846061966}" srcOrd="1" destOrd="0" presId="urn:microsoft.com/office/officeart/2005/8/layout/orgChart1"/>
    <dgm:cxn modelId="{8D8BB4E3-C9D9-4727-9BE8-356AFCF45869}" type="presParOf" srcId="{48377F9A-F709-42E3-935D-2AC11A7A06F4}" destId="{5693D343-99A3-4B54-8A5A-7416F4839BAC}" srcOrd="0" destOrd="0" presId="urn:microsoft.com/office/officeart/2005/8/layout/orgChart1"/>
    <dgm:cxn modelId="{92517722-0117-4A02-AAD3-1D085A9207F1}" type="presParOf" srcId="{5693D343-99A3-4B54-8A5A-7416F4839BAC}" destId="{5EAAC52E-4D2E-44B5-9209-6D6DB922B5EB}" srcOrd="0" destOrd="0" presId="urn:microsoft.com/office/officeart/2005/8/layout/orgChart1"/>
    <dgm:cxn modelId="{CD8EC257-6D77-4726-9A2B-AF977988ECCC}" type="presParOf" srcId="{5EAAC52E-4D2E-44B5-9209-6D6DB922B5EB}" destId="{8AD059C6-81E1-4965-A7BB-CEAE893F49ED}" srcOrd="0" destOrd="0" presId="urn:microsoft.com/office/officeart/2005/8/layout/orgChart1"/>
    <dgm:cxn modelId="{EEB65AE9-3E5F-4F03-900C-6B1EB2B8FAD0}" type="presParOf" srcId="{5EAAC52E-4D2E-44B5-9209-6D6DB922B5EB}" destId="{519A84DC-9106-4811-B548-164068504685}" srcOrd="1" destOrd="0" presId="urn:microsoft.com/office/officeart/2005/8/layout/orgChart1"/>
    <dgm:cxn modelId="{AC511CD5-66EB-4B35-B829-0C2D4A29AFF3}" type="presParOf" srcId="{5693D343-99A3-4B54-8A5A-7416F4839BAC}" destId="{163CA079-EB34-4EBD-85CB-240815DB2527}" srcOrd="1" destOrd="0" presId="urn:microsoft.com/office/officeart/2005/8/layout/orgChart1"/>
    <dgm:cxn modelId="{10F6CA46-7641-4317-BDE8-6F2F564AC186}" type="presParOf" srcId="{163CA079-EB34-4EBD-85CB-240815DB2527}" destId="{0B2602D9-0163-4201-9EEA-C36B66CDF1E6}" srcOrd="0" destOrd="0" presId="urn:microsoft.com/office/officeart/2005/8/layout/orgChart1"/>
    <dgm:cxn modelId="{0DC609FE-9AC7-4AE0-B933-05B9B1965843}" type="presParOf" srcId="{163CA079-EB34-4EBD-85CB-240815DB2527}" destId="{6C574D84-39F7-4F97-89CB-CECF2676D1F6}" srcOrd="1" destOrd="0" presId="urn:microsoft.com/office/officeart/2005/8/layout/orgChart1"/>
    <dgm:cxn modelId="{417381DB-F002-4042-80C3-D5E5E2972E95}" type="presParOf" srcId="{6C574D84-39F7-4F97-89CB-CECF2676D1F6}" destId="{1BDD1875-0FAA-4BC5-9608-53BF49BC6D8A}" srcOrd="0" destOrd="0" presId="urn:microsoft.com/office/officeart/2005/8/layout/orgChart1"/>
    <dgm:cxn modelId="{4904C28F-C684-446B-BF0E-DE0E3214BD03}" type="presParOf" srcId="{1BDD1875-0FAA-4BC5-9608-53BF49BC6D8A}" destId="{B2CAD0BC-7355-421B-A8EA-4CB1C6DB155C}" srcOrd="0" destOrd="0" presId="urn:microsoft.com/office/officeart/2005/8/layout/orgChart1"/>
    <dgm:cxn modelId="{F1C39E8B-A7EA-4CE3-829F-7E50E709B0F7}" type="presParOf" srcId="{1BDD1875-0FAA-4BC5-9608-53BF49BC6D8A}" destId="{B1A38B01-CE54-46A1-A46E-B92879BF6A45}" srcOrd="1" destOrd="0" presId="urn:microsoft.com/office/officeart/2005/8/layout/orgChart1"/>
    <dgm:cxn modelId="{C3D7B53A-09F2-4619-846D-2389D6107FBD}" type="presParOf" srcId="{6C574D84-39F7-4F97-89CB-CECF2676D1F6}" destId="{4CE0F3D6-5435-43F0-9A24-BA1ED4FB1D2A}" srcOrd="1" destOrd="0" presId="urn:microsoft.com/office/officeart/2005/8/layout/orgChart1"/>
    <dgm:cxn modelId="{50CDE599-9EE1-44A5-94F3-D320DC6F2CE0}" type="presParOf" srcId="{4CE0F3D6-5435-43F0-9A24-BA1ED4FB1D2A}" destId="{6AE2A710-8714-4543-A677-5D9D34DEDE72}" srcOrd="0" destOrd="0" presId="urn:microsoft.com/office/officeart/2005/8/layout/orgChart1"/>
    <dgm:cxn modelId="{A91C4DC0-74DD-4BCA-8022-CC4672C39FD3}" type="presParOf" srcId="{4CE0F3D6-5435-43F0-9A24-BA1ED4FB1D2A}" destId="{94F57909-66B5-43C3-AF66-91FD52EF62EA}" srcOrd="1" destOrd="0" presId="urn:microsoft.com/office/officeart/2005/8/layout/orgChart1"/>
    <dgm:cxn modelId="{1BBEFC6B-7F86-4835-BEB7-17258A1D3266}" type="presParOf" srcId="{94F57909-66B5-43C3-AF66-91FD52EF62EA}" destId="{98BC688D-6D6D-405A-9F1A-89F224EC2A02}" srcOrd="0" destOrd="0" presId="urn:microsoft.com/office/officeart/2005/8/layout/orgChart1"/>
    <dgm:cxn modelId="{31E8CD46-7FEB-49BD-9D08-31ACDBEC9E53}" type="presParOf" srcId="{98BC688D-6D6D-405A-9F1A-89F224EC2A02}" destId="{14ECDD53-A9C1-433B-A915-08E38002BC52}" srcOrd="0" destOrd="0" presId="urn:microsoft.com/office/officeart/2005/8/layout/orgChart1"/>
    <dgm:cxn modelId="{50ACBCF5-B453-465C-B0B0-B02CFDE2A4F5}" type="presParOf" srcId="{98BC688D-6D6D-405A-9F1A-89F224EC2A02}" destId="{32C46C64-9F75-4E8E-A70A-61753935C81C}" srcOrd="1" destOrd="0" presId="urn:microsoft.com/office/officeart/2005/8/layout/orgChart1"/>
    <dgm:cxn modelId="{D0F877F3-5E9C-41D1-B566-D3D5C787C214}" type="presParOf" srcId="{94F57909-66B5-43C3-AF66-91FD52EF62EA}" destId="{37A739F8-808E-46CD-BF69-82E747286901}" srcOrd="1" destOrd="0" presId="urn:microsoft.com/office/officeart/2005/8/layout/orgChart1"/>
    <dgm:cxn modelId="{8511AF8A-894C-45B0-8A40-BAED03EBAC3C}" type="presParOf" srcId="{94F57909-66B5-43C3-AF66-91FD52EF62EA}" destId="{29C78ECA-0579-458D-9B5A-B6444CE2E8F5}" srcOrd="2" destOrd="0" presId="urn:microsoft.com/office/officeart/2005/8/layout/orgChart1"/>
    <dgm:cxn modelId="{16D3F6B5-B45E-4C2A-9DE1-7733AD4E2A6E}" type="presParOf" srcId="{6C574D84-39F7-4F97-89CB-CECF2676D1F6}" destId="{6FD674C8-884B-4AB1-8F33-955395C2991D}" srcOrd="2" destOrd="0" presId="urn:microsoft.com/office/officeart/2005/8/layout/orgChart1"/>
    <dgm:cxn modelId="{5FC32F93-460F-48DB-AB29-470D0585727D}" type="presParOf" srcId="{163CA079-EB34-4EBD-85CB-240815DB2527}" destId="{3D218294-461C-4143-AEDA-532EE0AD0039}" srcOrd="2" destOrd="0" presId="urn:microsoft.com/office/officeart/2005/8/layout/orgChart1"/>
    <dgm:cxn modelId="{F14EB243-254E-4044-BBD6-6290C588D322}" type="presParOf" srcId="{163CA079-EB34-4EBD-85CB-240815DB2527}" destId="{2920D1F8-E02C-40F7-AA7F-720A12E420F0}" srcOrd="3" destOrd="0" presId="urn:microsoft.com/office/officeart/2005/8/layout/orgChart1"/>
    <dgm:cxn modelId="{18C0FC5B-87FE-4D45-A474-D5D1FF6390B5}" type="presParOf" srcId="{2920D1F8-E02C-40F7-AA7F-720A12E420F0}" destId="{4231ACFD-0976-4359-BC8E-C018D4BAFB5A}" srcOrd="0" destOrd="0" presId="urn:microsoft.com/office/officeart/2005/8/layout/orgChart1"/>
    <dgm:cxn modelId="{AF28E9B7-5557-4506-9935-CAF4D4FDE2D5}" type="presParOf" srcId="{4231ACFD-0976-4359-BC8E-C018D4BAFB5A}" destId="{EA317BA4-604C-4E28-87B3-34C3426127D8}" srcOrd="0" destOrd="0" presId="urn:microsoft.com/office/officeart/2005/8/layout/orgChart1"/>
    <dgm:cxn modelId="{818B0FB1-C6A2-4A56-AF51-506D312CAAD3}" type="presParOf" srcId="{4231ACFD-0976-4359-BC8E-C018D4BAFB5A}" destId="{329697DF-2047-448C-A9C6-2FB846061966}" srcOrd="1" destOrd="0" presId="urn:microsoft.com/office/officeart/2005/8/layout/orgChart1"/>
    <dgm:cxn modelId="{56AF9AEE-FD7D-40ED-9D25-FAB4BDEE067D}" type="presParOf" srcId="{2920D1F8-E02C-40F7-AA7F-720A12E420F0}" destId="{CF103610-C8B1-481F-A93B-8887A48DC60B}" srcOrd="1" destOrd="0" presId="urn:microsoft.com/office/officeart/2005/8/layout/orgChart1"/>
    <dgm:cxn modelId="{C4DE3142-4D6E-48B0-A02F-930F7B903D4B}" type="presParOf" srcId="{2920D1F8-E02C-40F7-AA7F-720A12E420F0}" destId="{2BC48FF8-3B08-40A7-A6C6-42965DBB8009}" srcOrd="2" destOrd="0" presId="urn:microsoft.com/office/officeart/2005/8/layout/orgChart1"/>
    <dgm:cxn modelId="{48ACACBF-DACD-4B06-9D9D-9A77B9EB1AB5}" type="presParOf" srcId="{163CA079-EB34-4EBD-85CB-240815DB2527}" destId="{35E09AAF-E707-485C-8976-38644DB95CEA}" srcOrd="4" destOrd="0" presId="urn:microsoft.com/office/officeart/2005/8/layout/orgChart1"/>
    <dgm:cxn modelId="{031B8BDF-C008-4217-B3F6-D184F847D35A}" type="presParOf" srcId="{163CA079-EB34-4EBD-85CB-240815DB2527}" destId="{9DC50D3E-8999-4A55-B739-BC2C0FD4E90D}" srcOrd="5" destOrd="0" presId="urn:microsoft.com/office/officeart/2005/8/layout/orgChart1"/>
    <dgm:cxn modelId="{EFD6B595-BA23-497A-BC2E-D745E4825A3B}" type="presParOf" srcId="{9DC50D3E-8999-4A55-B739-BC2C0FD4E90D}" destId="{11186865-4450-49C4-AB6E-1C968E8CF84E}" srcOrd="0" destOrd="0" presId="urn:microsoft.com/office/officeart/2005/8/layout/orgChart1"/>
    <dgm:cxn modelId="{F706E929-A3B8-45D5-B33A-9A5064D103BF}" type="presParOf" srcId="{11186865-4450-49C4-AB6E-1C968E8CF84E}" destId="{EBF5C29B-4DCA-4F77-8D6D-E2D6CD06B65C}" srcOrd="0" destOrd="0" presId="urn:microsoft.com/office/officeart/2005/8/layout/orgChart1"/>
    <dgm:cxn modelId="{56FCA694-5BEF-4E25-AB9A-5CD2A7107796}" type="presParOf" srcId="{11186865-4450-49C4-AB6E-1C968E8CF84E}" destId="{6517F4AD-D033-421A-A7F2-F2573466ABB9}" srcOrd="1" destOrd="0" presId="urn:microsoft.com/office/officeart/2005/8/layout/orgChart1"/>
    <dgm:cxn modelId="{8393DD5E-921B-49FC-A950-B20557318B51}" type="presParOf" srcId="{9DC50D3E-8999-4A55-B739-BC2C0FD4E90D}" destId="{8FEB0616-19D1-4C10-83DE-41693BC210B5}" srcOrd="1" destOrd="0" presId="urn:microsoft.com/office/officeart/2005/8/layout/orgChart1"/>
    <dgm:cxn modelId="{63C52357-1FF9-4361-9BB1-196FDBA7B50A}" type="presParOf" srcId="{8FEB0616-19D1-4C10-83DE-41693BC210B5}" destId="{A6919AE7-AF00-46DC-A22A-B737400BB0E3}" srcOrd="0" destOrd="0" presId="urn:microsoft.com/office/officeart/2005/8/layout/orgChart1"/>
    <dgm:cxn modelId="{F9EC2F36-5954-424D-9A48-B29453386CE5}" type="presParOf" srcId="{8FEB0616-19D1-4C10-83DE-41693BC210B5}" destId="{5F809014-55B7-499C-A729-67C90B624E6F}" srcOrd="1" destOrd="0" presId="urn:microsoft.com/office/officeart/2005/8/layout/orgChart1"/>
    <dgm:cxn modelId="{5C6A0EBB-05CB-45B3-860E-EFD3DB252BA8}" type="presParOf" srcId="{5F809014-55B7-499C-A729-67C90B624E6F}" destId="{C6A7644D-FB89-411C-BDDA-5B4A3533279E}" srcOrd="0" destOrd="0" presId="urn:microsoft.com/office/officeart/2005/8/layout/orgChart1"/>
    <dgm:cxn modelId="{2B74E2C2-68C4-417F-A391-50941ED629AC}" type="presParOf" srcId="{C6A7644D-FB89-411C-BDDA-5B4A3533279E}" destId="{51CE871E-E088-4DCD-A221-7DF2CEA6253C}" srcOrd="0" destOrd="0" presId="urn:microsoft.com/office/officeart/2005/8/layout/orgChart1"/>
    <dgm:cxn modelId="{C666670E-465D-459B-BED6-8ED037D9812F}" type="presParOf" srcId="{C6A7644D-FB89-411C-BDDA-5B4A3533279E}" destId="{C69AF913-B681-4B16-A52C-7D637ED046AE}" srcOrd="1" destOrd="0" presId="urn:microsoft.com/office/officeart/2005/8/layout/orgChart1"/>
    <dgm:cxn modelId="{6D7D982E-1EB0-4068-9FC8-8081F9408C39}" type="presParOf" srcId="{5F809014-55B7-499C-A729-67C90B624E6F}" destId="{B00DFF2A-6DEB-4949-8C6D-8ABCCEBF978D}" srcOrd="1" destOrd="0" presId="urn:microsoft.com/office/officeart/2005/8/layout/orgChart1"/>
    <dgm:cxn modelId="{5144FF7C-C121-48E3-B5D3-9087A96AFB4E}" type="presParOf" srcId="{5F809014-55B7-499C-A729-67C90B624E6F}" destId="{E583B6DA-B1F3-421F-8750-7E995DFC6481}" srcOrd="2" destOrd="0" presId="urn:microsoft.com/office/officeart/2005/8/layout/orgChart1"/>
    <dgm:cxn modelId="{E8F9A4D7-C740-4679-AD28-7E110BE55CF7}" type="presParOf" srcId="{9DC50D3E-8999-4A55-B739-BC2C0FD4E90D}" destId="{FB54EBEE-21C8-421C-ADF9-67F087A25DC1}" srcOrd="2" destOrd="0" presId="urn:microsoft.com/office/officeart/2005/8/layout/orgChart1"/>
    <dgm:cxn modelId="{7B4BEB11-5B40-4BE0-80EA-AD44A997EDC3}" type="presParOf" srcId="{163CA079-EB34-4EBD-85CB-240815DB2527}" destId="{0DE28691-813F-45AC-B4AC-0B0FE38BDAF1}" srcOrd="6" destOrd="0" presId="urn:microsoft.com/office/officeart/2005/8/layout/orgChart1"/>
    <dgm:cxn modelId="{576C850A-D0F6-45F1-A934-D39B57542119}" type="presParOf" srcId="{163CA079-EB34-4EBD-85CB-240815DB2527}" destId="{5ADC18DF-9D38-4F19-B52B-8CC627445EE7}" srcOrd="7" destOrd="0" presId="urn:microsoft.com/office/officeart/2005/8/layout/orgChart1"/>
    <dgm:cxn modelId="{DC1FDB88-540D-413F-9B2B-8B99AB13E7B4}" type="presParOf" srcId="{5ADC18DF-9D38-4F19-B52B-8CC627445EE7}" destId="{60B8C257-88FC-451C-A725-D1325EA799BD}" srcOrd="0" destOrd="0" presId="urn:microsoft.com/office/officeart/2005/8/layout/orgChart1"/>
    <dgm:cxn modelId="{38DE9DA1-B1F3-4ADD-A3A4-C936E2C39908}" type="presParOf" srcId="{60B8C257-88FC-451C-A725-D1325EA799BD}" destId="{9F02C038-E33D-4C07-8057-40EB73E1E390}" srcOrd="0" destOrd="0" presId="urn:microsoft.com/office/officeart/2005/8/layout/orgChart1"/>
    <dgm:cxn modelId="{B09AEED5-B3B0-4F78-9FEC-64F5EF586F81}" type="presParOf" srcId="{60B8C257-88FC-451C-A725-D1325EA799BD}" destId="{9F9A53B0-38D4-4A65-9529-FDE05DC7791D}" srcOrd="1" destOrd="0" presId="urn:microsoft.com/office/officeart/2005/8/layout/orgChart1"/>
    <dgm:cxn modelId="{DB8DF5E8-9346-43FD-9D87-9F81B7FFD84B}" type="presParOf" srcId="{5ADC18DF-9D38-4F19-B52B-8CC627445EE7}" destId="{0FFD06BE-BF13-4057-8051-FEFA5099C7B5}" srcOrd="1" destOrd="0" presId="urn:microsoft.com/office/officeart/2005/8/layout/orgChart1"/>
    <dgm:cxn modelId="{88DD77EF-3695-4352-ABFC-003DED7584D8}" type="presParOf" srcId="{0FFD06BE-BF13-4057-8051-FEFA5099C7B5}" destId="{ADAE24FD-813E-4C21-90B2-ED2B4816CEC5}" srcOrd="0" destOrd="0" presId="urn:microsoft.com/office/officeart/2005/8/layout/orgChart1"/>
    <dgm:cxn modelId="{B067A0A1-19D2-464D-BEC7-F58EF7C209A0}" type="presParOf" srcId="{0FFD06BE-BF13-4057-8051-FEFA5099C7B5}" destId="{4565D798-4395-42A0-80B1-78810DCBC1C4}" srcOrd="1" destOrd="0" presId="urn:microsoft.com/office/officeart/2005/8/layout/orgChart1"/>
    <dgm:cxn modelId="{27F56BF1-1DBD-4020-A99E-BFA4C2E3748A}" type="presParOf" srcId="{4565D798-4395-42A0-80B1-78810DCBC1C4}" destId="{D0685CB3-0323-4518-8C72-74F5ACADDB57}" srcOrd="0" destOrd="0" presId="urn:microsoft.com/office/officeart/2005/8/layout/orgChart1"/>
    <dgm:cxn modelId="{DEEBD38C-8427-4D81-A94F-28108DBF72C2}" type="presParOf" srcId="{D0685CB3-0323-4518-8C72-74F5ACADDB57}" destId="{B7CC521C-F630-4296-856E-951C0CB98362}" srcOrd="0" destOrd="0" presId="urn:microsoft.com/office/officeart/2005/8/layout/orgChart1"/>
    <dgm:cxn modelId="{4A94B3AE-E141-459C-AD01-BA2846C3D177}" type="presParOf" srcId="{D0685CB3-0323-4518-8C72-74F5ACADDB57}" destId="{0CD72B9B-957C-43FF-A004-323EF5A0C763}" srcOrd="1" destOrd="0" presId="urn:microsoft.com/office/officeart/2005/8/layout/orgChart1"/>
    <dgm:cxn modelId="{5D9ED079-BB29-46AB-8D0D-E4524C2E36A5}" type="presParOf" srcId="{4565D798-4395-42A0-80B1-78810DCBC1C4}" destId="{C8F178D4-4492-4A04-8F11-A027C60BF553}" srcOrd="1" destOrd="0" presId="urn:microsoft.com/office/officeart/2005/8/layout/orgChart1"/>
    <dgm:cxn modelId="{214DC649-B082-469F-B84B-90439679DFCF}" type="presParOf" srcId="{4565D798-4395-42A0-80B1-78810DCBC1C4}" destId="{725E630B-9211-4A90-9661-2CC25F3A8E0D}" srcOrd="2" destOrd="0" presId="urn:microsoft.com/office/officeart/2005/8/layout/orgChart1"/>
    <dgm:cxn modelId="{C510DE42-5D6F-41BF-A545-079B19BD1D40}" type="presParOf" srcId="{5ADC18DF-9D38-4F19-B52B-8CC627445EE7}" destId="{9A5A83E8-DD6A-4DBD-B457-C4BA9983C815}" srcOrd="2" destOrd="0" presId="urn:microsoft.com/office/officeart/2005/8/layout/orgChart1"/>
    <dgm:cxn modelId="{2AA142B8-3964-4676-9854-AEDD5755A4C2}" type="presParOf" srcId="{5693D343-99A3-4B54-8A5A-7416F4839BAC}" destId="{E353A544-2019-4B80-A6FF-AE11FE46BB1A}"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9E0F81E-1EAE-4E3F-BC9A-BA243B287DB1}" type="doc">
      <dgm:prSet loTypeId="urn:microsoft.com/office/officeart/2008/layout/RadialCluster" loCatId="cycle" qsTypeId="urn:microsoft.com/office/officeart/2005/8/quickstyle/simple1" qsCatId="simple" csTypeId="urn:microsoft.com/office/officeart/2005/8/colors/accent1_2" csCatId="accent1" phldr="1"/>
      <dgm:spPr/>
      <dgm:t>
        <a:bodyPr/>
        <a:lstStyle/>
        <a:p>
          <a:endParaRPr lang="en-US"/>
        </a:p>
      </dgm:t>
    </dgm:pt>
    <dgm:pt modelId="{27D68F02-B782-4D68-9A61-FA8713A2BAFD}">
      <dgm:prSet phldrT="[Text]"/>
      <dgm:spPr>
        <a:solidFill>
          <a:schemeClr val="accent2">
            <a:lumMod val="40000"/>
            <a:lumOff val="60000"/>
          </a:schemeClr>
        </a:solidFill>
        <a:ln>
          <a:solidFill>
            <a:schemeClr val="tx1"/>
          </a:solidFill>
        </a:ln>
      </dgm:spPr>
      <dgm:t>
        <a:bodyPr/>
        <a:lstStyle/>
        <a:p>
          <a:r>
            <a:rPr lang="en-US" b="1" dirty="0" smtClean="0">
              <a:solidFill>
                <a:schemeClr val="tx1"/>
              </a:solidFill>
            </a:rPr>
            <a:t>Accounts needed to trade in securities market</a:t>
          </a:r>
          <a:endParaRPr lang="en-US" b="1" dirty="0">
            <a:solidFill>
              <a:schemeClr val="tx1"/>
            </a:solidFill>
          </a:endParaRPr>
        </a:p>
      </dgm:t>
    </dgm:pt>
    <dgm:pt modelId="{050AF69C-F7BB-4B78-B4BF-E1BE687F2A9E}" type="parTrans" cxnId="{EF6E8AB1-79E4-4217-B8FE-462BB6C80754}">
      <dgm:prSet/>
      <dgm:spPr/>
      <dgm:t>
        <a:bodyPr/>
        <a:lstStyle/>
        <a:p>
          <a:endParaRPr lang="en-US"/>
        </a:p>
      </dgm:t>
    </dgm:pt>
    <dgm:pt modelId="{B093B310-A92E-4CE5-A568-341C16AE1239}" type="sibTrans" cxnId="{EF6E8AB1-79E4-4217-B8FE-462BB6C80754}">
      <dgm:prSet/>
      <dgm:spPr/>
      <dgm:t>
        <a:bodyPr/>
        <a:lstStyle/>
        <a:p>
          <a:endParaRPr lang="en-US"/>
        </a:p>
      </dgm:t>
    </dgm:pt>
    <dgm:pt modelId="{CE1F8522-D11E-429C-BE48-F0D745865359}">
      <dgm:prSet phldrT="[Text]" custT="1"/>
      <dgm:spPr>
        <a:solidFill>
          <a:schemeClr val="accent4">
            <a:lumMod val="75000"/>
          </a:schemeClr>
        </a:solidFill>
        <a:ln>
          <a:solidFill>
            <a:schemeClr val="tx1"/>
          </a:solidFill>
        </a:ln>
      </dgm:spPr>
      <dgm:t>
        <a:bodyPr/>
        <a:lstStyle/>
        <a:p>
          <a:r>
            <a:rPr lang="en-US" sz="2100" b="1" u="sng" dirty="0" smtClean="0"/>
            <a:t>Savings Bank Account</a:t>
          </a:r>
        </a:p>
        <a:p>
          <a:r>
            <a:rPr lang="en-US" sz="1900" dirty="0" smtClean="0"/>
            <a:t>- Savings </a:t>
          </a:r>
          <a:r>
            <a:rPr lang="en-US" sz="1800" dirty="0" smtClean="0"/>
            <a:t>Account can be in any bank</a:t>
          </a:r>
        </a:p>
        <a:p>
          <a:r>
            <a:rPr lang="en-US" sz="1800" dirty="0" smtClean="0"/>
            <a:t>- Transfer/ receipt of funds from buying/ selling of securities</a:t>
          </a:r>
          <a:endParaRPr lang="en-US" sz="1800" dirty="0"/>
        </a:p>
      </dgm:t>
    </dgm:pt>
    <dgm:pt modelId="{47147871-2E5A-405F-A844-49C225A6BF08}" type="parTrans" cxnId="{05DA2544-4E88-46D7-8DEF-AA832965FE81}">
      <dgm:prSet/>
      <dgm:spPr/>
      <dgm:t>
        <a:bodyPr/>
        <a:lstStyle/>
        <a:p>
          <a:endParaRPr lang="en-US"/>
        </a:p>
      </dgm:t>
    </dgm:pt>
    <dgm:pt modelId="{0193C0E5-16A0-4011-BB2E-F17DB26A4C10}" type="sibTrans" cxnId="{05DA2544-4E88-46D7-8DEF-AA832965FE81}">
      <dgm:prSet/>
      <dgm:spPr/>
      <dgm:t>
        <a:bodyPr/>
        <a:lstStyle/>
        <a:p>
          <a:endParaRPr lang="en-US"/>
        </a:p>
      </dgm:t>
    </dgm:pt>
    <dgm:pt modelId="{C84CBEA6-DEAF-4774-AB6B-4E3910FC32FB}">
      <dgm:prSet phldrT="[Text]" custT="1"/>
      <dgm:spPr>
        <a:solidFill>
          <a:schemeClr val="accent4">
            <a:lumMod val="75000"/>
          </a:schemeClr>
        </a:solidFill>
        <a:ln>
          <a:solidFill>
            <a:schemeClr val="tx1"/>
          </a:solidFill>
        </a:ln>
      </dgm:spPr>
      <dgm:t>
        <a:bodyPr/>
        <a:lstStyle/>
        <a:p>
          <a:r>
            <a:rPr lang="en-US" sz="2100" b="1" u="sng" dirty="0" err="1" smtClean="0"/>
            <a:t>Demat</a:t>
          </a:r>
          <a:r>
            <a:rPr lang="en-US" sz="1700" b="1" u="sng" dirty="0" smtClean="0"/>
            <a:t> </a:t>
          </a:r>
          <a:r>
            <a:rPr lang="en-US" sz="2100" b="1" u="sng" dirty="0" smtClean="0"/>
            <a:t>Account</a:t>
          </a:r>
        </a:p>
        <a:p>
          <a:r>
            <a:rPr lang="en-US" sz="1800" dirty="0" smtClean="0"/>
            <a:t>- With a SEBI registered Depository Participant (DP)</a:t>
          </a:r>
        </a:p>
        <a:p>
          <a:r>
            <a:rPr lang="en-US" sz="1800" dirty="0" smtClean="0"/>
            <a:t>- To hold shares in </a:t>
          </a:r>
          <a:r>
            <a:rPr lang="en-US" sz="1800" dirty="0" err="1" smtClean="0"/>
            <a:t>Demat</a:t>
          </a:r>
          <a:r>
            <a:rPr lang="en-US" sz="1800" dirty="0" smtClean="0"/>
            <a:t> (electronic) mode</a:t>
          </a:r>
          <a:endParaRPr lang="en-US" sz="1800" dirty="0"/>
        </a:p>
      </dgm:t>
    </dgm:pt>
    <dgm:pt modelId="{DAE57C60-B8B1-469F-920B-98953B07718C}" type="parTrans" cxnId="{20E63273-14EC-43E2-B4CC-90826C107E96}">
      <dgm:prSet/>
      <dgm:spPr/>
      <dgm:t>
        <a:bodyPr/>
        <a:lstStyle/>
        <a:p>
          <a:endParaRPr lang="en-US"/>
        </a:p>
      </dgm:t>
    </dgm:pt>
    <dgm:pt modelId="{77B82F98-7348-427D-9E50-4B88F9B59598}" type="sibTrans" cxnId="{20E63273-14EC-43E2-B4CC-90826C107E96}">
      <dgm:prSet/>
      <dgm:spPr/>
      <dgm:t>
        <a:bodyPr/>
        <a:lstStyle/>
        <a:p>
          <a:endParaRPr lang="en-US"/>
        </a:p>
      </dgm:t>
    </dgm:pt>
    <dgm:pt modelId="{5F04BF8D-2ACF-4CED-BBAC-E296429AF3FE}">
      <dgm:prSet phldrT="[Text]" custT="1"/>
      <dgm:spPr>
        <a:solidFill>
          <a:schemeClr val="accent4">
            <a:lumMod val="75000"/>
          </a:schemeClr>
        </a:solidFill>
        <a:ln>
          <a:solidFill>
            <a:schemeClr val="tx1"/>
          </a:solidFill>
        </a:ln>
      </dgm:spPr>
      <dgm:t>
        <a:bodyPr/>
        <a:lstStyle/>
        <a:p>
          <a:r>
            <a:rPr lang="en-US" sz="2100" b="1" u="sng" dirty="0" smtClean="0"/>
            <a:t>Trading Account</a:t>
          </a:r>
        </a:p>
        <a:p>
          <a:r>
            <a:rPr lang="en-US" sz="2100" dirty="0" smtClean="0"/>
            <a:t>- </a:t>
          </a:r>
          <a:r>
            <a:rPr lang="en-US" sz="1800" dirty="0" smtClean="0"/>
            <a:t>With SEBI registered Stock Broker( Trading Member/ TM)</a:t>
          </a:r>
        </a:p>
        <a:p>
          <a:r>
            <a:rPr lang="en-US" sz="1800" dirty="0" smtClean="0"/>
            <a:t>- To buy/ sell securities</a:t>
          </a:r>
          <a:endParaRPr lang="en-US" sz="1800" dirty="0"/>
        </a:p>
      </dgm:t>
    </dgm:pt>
    <dgm:pt modelId="{517FCC60-CB88-45A1-A4DA-5A4D1B5F961B}" type="parTrans" cxnId="{1C210011-99DF-4178-9F9E-3E0D23A23806}">
      <dgm:prSet/>
      <dgm:spPr/>
      <dgm:t>
        <a:bodyPr/>
        <a:lstStyle/>
        <a:p>
          <a:endParaRPr lang="en-US"/>
        </a:p>
      </dgm:t>
    </dgm:pt>
    <dgm:pt modelId="{2231EAD6-C4BD-438F-93C1-2E4EBCBDB85D}" type="sibTrans" cxnId="{1C210011-99DF-4178-9F9E-3E0D23A23806}">
      <dgm:prSet/>
      <dgm:spPr/>
      <dgm:t>
        <a:bodyPr/>
        <a:lstStyle/>
        <a:p>
          <a:endParaRPr lang="en-US"/>
        </a:p>
      </dgm:t>
    </dgm:pt>
    <dgm:pt modelId="{F6BF2C15-C8A7-41F5-84F0-94DF78519A4E}" type="pres">
      <dgm:prSet presAssocID="{89E0F81E-1EAE-4E3F-BC9A-BA243B287DB1}" presName="Name0" presStyleCnt="0">
        <dgm:presLayoutVars>
          <dgm:chMax val="1"/>
          <dgm:chPref val="1"/>
          <dgm:dir/>
          <dgm:animOne val="branch"/>
          <dgm:animLvl val="lvl"/>
        </dgm:presLayoutVars>
      </dgm:prSet>
      <dgm:spPr/>
      <dgm:t>
        <a:bodyPr/>
        <a:lstStyle/>
        <a:p>
          <a:endParaRPr lang="en-US"/>
        </a:p>
      </dgm:t>
    </dgm:pt>
    <dgm:pt modelId="{0AF54854-9F94-4083-BA3C-7A417A8703EA}" type="pres">
      <dgm:prSet presAssocID="{27D68F02-B782-4D68-9A61-FA8713A2BAFD}" presName="singleCycle" presStyleCnt="0"/>
      <dgm:spPr/>
    </dgm:pt>
    <dgm:pt modelId="{42A3AE25-C581-48B8-B6CC-904BD39D3750}" type="pres">
      <dgm:prSet presAssocID="{27D68F02-B782-4D68-9A61-FA8713A2BAFD}" presName="singleCenter" presStyleLbl="node1" presStyleIdx="0" presStyleCnt="4" custScaleX="137858" custScaleY="112286" custLinFactNeighborX="1129" custLinFactNeighborY="-12534">
        <dgm:presLayoutVars>
          <dgm:chMax val="7"/>
          <dgm:chPref val="7"/>
        </dgm:presLayoutVars>
      </dgm:prSet>
      <dgm:spPr/>
      <dgm:t>
        <a:bodyPr/>
        <a:lstStyle/>
        <a:p>
          <a:endParaRPr lang="en-US"/>
        </a:p>
      </dgm:t>
    </dgm:pt>
    <dgm:pt modelId="{84F2C3B0-898A-4EDA-9887-7C04C9CD7D19}" type="pres">
      <dgm:prSet presAssocID="{47147871-2E5A-405F-A844-49C225A6BF08}" presName="Name56" presStyleLbl="parChTrans1D2" presStyleIdx="0" presStyleCnt="3"/>
      <dgm:spPr/>
      <dgm:t>
        <a:bodyPr/>
        <a:lstStyle/>
        <a:p>
          <a:endParaRPr lang="en-US"/>
        </a:p>
      </dgm:t>
    </dgm:pt>
    <dgm:pt modelId="{A0126AC9-66E8-4C5B-8EBB-306044B4D5D8}" type="pres">
      <dgm:prSet presAssocID="{CE1F8522-D11E-429C-BE48-F0D745865359}" presName="text0" presStyleLbl="node1" presStyleIdx="1" presStyleCnt="4" custScaleX="600284" custScaleY="141428">
        <dgm:presLayoutVars>
          <dgm:bulletEnabled val="1"/>
        </dgm:presLayoutVars>
      </dgm:prSet>
      <dgm:spPr/>
      <dgm:t>
        <a:bodyPr/>
        <a:lstStyle/>
        <a:p>
          <a:endParaRPr lang="en-US"/>
        </a:p>
      </dgm:t>
    </dgm:pt>
    <dgm:pt modelId="{4602EA51-10FB-4286-968E-E1680AF847EC}" type="pres">
      <dgm:prSet presAssocID="{DAE57C60-B8B1-469F-920B-98953B07718C}" presName="Name56" presStyleLbl="parChTrans1D2" presStyleIdx="1" presStyleCnt="3"/>
      <dgm:spPr/>
      <dgm:t>
        <a:bodyPr/>
        <a:lstStyle/>
        <a:p>
          <a:endParaRPr lang="en-US"/>
        </a:p>
      </dgm:t>
    </dgm:pt>
    <dgm:pt modelId="{F82E483A-5ECF-4677-AD15-28F8EB2F9E52}" type="pres">
      <dgm:prSet presAssocID="{C84CBEA6-DEAF-4774-AB6B-4E3910FC32FB}" presName="text0" presStyleLbl="node1" presStyleIdx="2" presStyleCnt="4" custScaleX="381178" custScaleY="160045" custRadScaleRad="128419" custRadScaleInc="-11810">
        <dgm:presLayoutVars>
          <dgm:bulletEnabled val="1"/>
        </dgm:presLayoutVars>
      </dgm:prSet>
      <dgm:spPr/>
      <dgm:t>
        <a:bodyPr/>
        <a:lstStyle/>
        <a:p>
          <a:endParaRPr lang="en-US"/>
        </a:p>
      </dgm:t>
    </dgm:pt>
    <dgm:pt modelId="{46F59582-D2BF-438E-80F1-B7ADFD8F4EB6}" type="pres">
      <dgm:prSet presAssocID="{517FCC60-CB88-45A1-A4DA-5A4D1B5F961B}" presName="Name56" presStyleLbl="parChTrans1D2" presStyleIdx="2" presStyleCnt="3"/>
      <dgm:spPr/>
      <dgm:t>
        <a:bodyPr/>
        <a:lstStyle/>
        <a:p>
          <a:endParaRPr lang="en-US"/>
        </a:p>
      </dgm:t>
    </dgm:pt>
    <dgm:pt modelId="{5C123D1C-02CF-4253-A090-DF98008C54B2}" type="pres">
      <dgm:prSet presAssocID="{5F04BF8D-2ACF-4CED-BBAC-E296429AF3FE}" presName="text0" presStyleLbl="node1" presStyleIdx="3" presStyleCnt="4" custScaleX="368592" custScaleY="164256" custRadScaleRad="144966" custRadScaleInc="15961">
        <dgm:presLayoutVars>
          <dgm:bulletEnabled val="1"/>
        </dgm:presLayoutVars>
      </dgm:prSet>
      <dgm:spPr/>
      <dgm:t>
        <a:bodyPr/>
        <a:lstStyle/>
        <a:p>
          <a:endParaRPr lang="en-US"/>
        </a:p>
      </dgm:t>
    </dgm:pt>
  </dgm:ptLst>
  <dgm:cxnLst>
    <dgm:cxn modelId="{B1C17411-C037-454F-A2FD-2FEB748A6B98}" type="presOf" srcId="{89E0F81E-1EAE-4E3F-BC9A-BA243B287DB1}" destId="{F6BF2C15-C8A7-41F5-84F0-94DF78519A4E}" srcOrd="0" destOrd="0" presId="urn:microsoft.com/office/officeart/2008/layout/RadialCluster"/>
    <dgm:cxn modelId="{05DA2544-4E88-46D7-8DEF-AA832965FE81}" srcId="{27D68F02-B782-4D68-9A61-FA8713A2BAFD}" destId="{CE1F8522-D11E-429C-BE48-F0D745865359}" srcOrd="0" destOrd="0" parTransId="{47147871-2E5A-405F-A844-49C225A6BF08}" sibTransId="{0193C0E5-16A0-4011-BB2E-F17DB26A4C10}"/>
    <dgm:cxn modelId="{1C210011-99DF-4178-9F9E-3E0D23A23806}" srcId="{27D68F02-B782-4D68-9A61-FA8713A2BAFD}" destId="{5F04BF8D-2ACF-4CED-BBAC-E296429AF3FE}" srcOrd="2" destOrd="0" parTransId="{517FCC60-CB88-45A1-A4DA-5A4D1B5F961B}" sibTransId="{2231EAD6-C4BD-438F-93C1-2E4EBCBDB85D}"/>
    <dgm:cxn modelId="{EF6E8AB1-79E4-4217-B8FE-462BB6C80754}" srcId="{89E0F81E-1EAE-4E3F-BC9A-BA243B287DB1}" destId="{27D68F02-B782-4D68-9A61-FA8713A2BAFD}" srcOrd="0" destOrd="0" parTransId="{050AF69C-F7BB-4B78-B4BF-E1BE687F2A9E}" sibTransId="{B093B310-A92E-4CE5-A568-341C16AE1239}"/>
    <dgm:cxn modelId="{64F8DDBA-DC90-4120-9A26-B2DEE095A8BA}" type="presOf" srcId="{47147871-2E5A-405F-A844-49C225A6BF08}" destId="{84F2C3B0-898A-4EDA-9887-7C04C9CD7D19}" srcOrd="0" destOrd="0" presId="urn:microsoft.com/office/officeart/2008/layout/RadialCluster"/>
    <dgm:cxn modelId="{76461E65-338F-4049-B609-3B936077D556}" type="presOf" srcId="{5F04BF8D-2ACF-4CED-BBAC-E296429AF3FE}" destId="{5C123D1C-02CF-4253-A090-DF98008C54B2}" srcOrd="0" destOrd="0" presId="urn:microsoft.com/office/officeart/2008/layout/RadialCluster"/>
    <dgm:cxn modelId="{2239B1A8-D59C-41F8-A376-C0FC442C7028}" type="presOf" srcId="{DAE57C60-B8B1-469F-920B-98953B07718C}" destId="{4602EA51-10FB-4286-968E-E1680AF847EC}" srcOrd="0" destOrd="0" presId="urn:microsoft.com/office/officeart/2008/layout/RadialCluster"/>
    <dgm:cxn modelId="{BFD446A6-7F07-4B5C-8E19-2A7D60A9C5C5}" type="presOf" srcId="{CE1F8522-D11E-429C-BE48-F0D745865359}" destId="{A0126AC9-66E8-4C5B-8EBB-306044B4D5D8}" srcOrd="0" destOrd="0" presId="urn:microsoft.com/office/officeart/2008/layout/RadialCluster"/>
    <dgm:cxn modelId="{20E63273-14EC-43E2-B4CC-90826C107E96}" srcId="{27D68F02-B782-4D68-9A61-FA8713A2BAFD}" destId="{C84CBEA6-DEAF-4774-AB6B-4E3910FC32FB}" srcOrd="1" destOrd="0" parTransId="{DAE57C60-B8B1-469F-920B-98953B07718C}" sibTransId="{77B82F98-7348-427D-9E50-4B88F9B59598}"/>
    <dgm:cxn modelId="{9E1055F5-84A3-468F-ABE9-279A952C6BBA}" type="presOf" srcId="{517FCC60-CB88-45A1-A4DA-5A4D1B5F961B}" destId="{46F59582-D2BF-438E-80F1-B7ADFD8F4EB6}" srcOrd="0" destOrd="0" presId="urn:microsoft.com/office/officeart/2008/layout/RadialCluster"/>
    <dgm:cxn modelId="{57207AA1-FDF6-4F6D-B1A1-F5B78E0CEF34}" type="presOf" srcId="{27D68F02-B782-4D68-9A61-FA8713A2BAFD}" destId="{42A3AE25-C581-48B8-B6CC-904BD39D3750}" srcOrd="0" destOrd="0" presId="urn:microsoft.com/office/officeart/2008/layout/RadialCluster"/>
    <dgm:cxn modelId="{4165599F-2AF5-4243-A99C-AC8F883CD02A}" type="presOf" srcId="{C84CBEA6-DEAF-4774-AB6B-4E3910FC32FB}" destId="{F82E483A-5ECF-4677-AD15-28F8EB2F9E52}" srcOrd="0" destOrd="0" presId="urn:microsoft.com/office/officeart/2008/layout/RadialCluster"/>
    <dgm:cxn modelId="{855F4DC5-75FD-43E5-A17A-7EC2D9914496}" type="presParOf" srcId="{F6BF2C15-C8A7-41F5-84F0-94DF78519A4E}" destId="{0AF54854-9F94-4083-BA3C-7A417A8703EA}" srcOrd="0" destOrd="0" presId="urn:microsoft.com/office/officeart/2008/layout/RadialCluster"/>
    <dgm:cxn modelId="{DF2C69AE-80D0-458E-B19F-ACA662BA44C0}" type="presParOf" srcId="{0AF54854-9F94-4083-BA3C-7A417A8703EA}" destId="{42A3AE25-C581-48B8-B6CC-904BD39D3750}" srcOrd="0" destOrd="0" presId="urn:microsoft.com/office/officeart/2008/layout/RadialCluster"/>
    <dgm:cxn modelId="{7721DB94-0372-4428-B416-D9C37DF1A1F1}" type="presParOf" srcId="{0AF54854-9F94-4083-BA3C-7A417A8703EA}" destId="{84F2C3B0-898A-4EDA-9887-7C04C9CD7D19}" srcOrd="1" destOrd="0" presId="urn:microsoft.com/office/officeart/2008/layout/RadialCluster"/>
    <dgm:cxn modelId="{48058EF1-D71C-4616-B360-2E8DC35F07DD}" type="presParOf" srcId="{0AF54854-9F94-4083-BA3C-7A417A8703EA}" destId="{A0126AC9-66E8-4C5B-8EBB-306044B4D5D8}" srcOrd="2" destOrd="0" presId="urn:microsoft.com/office/officeart/2008/layout/RadialCluster"/>
    <dgm:cxn modelId="{FA7A9DC2-A48F-431E-8F36-E221E3F2662F}" type="presParOf" srcId="{0AF54854-9F94-4083-BA3C-7A417A8703EA}" destId="{4602EA51-10FB-4286-968E-E1680AF847EC}" srcOrd="3" destOrd="0" presId="urn:microsoft.com/office/officeart/2008/layout/RadialCluster"/>
    <dgm:cxn modelId="{7492D5DB-640C-4B88-AC42-19CC8EE81512}" type="presParOf" srcId="{0AF54854-9F94-4083-BA3C-7A417A8703EA}" destId="{F82E483A-5ECF-4677-AD15-28F8EB2F9E52}" srcOrd="4" destOrd="0" presId="urn:microsoft.com/office/officeart/2008/layout/RadialCluster"/>
    <dgm:cxn modelId="{A058ED9E-EE2B-4E1B-867C-4147EEF70B37}" type="presParOf" srcId="{0AF54854-9F94-4083-BA3C-7A417A8703EA}" destId="{46F59582-D2BF-438E-80F1-B7ADFD8F4EB6}" srcOrd="5" destOrd="0" presId="urn:microsoft.com/office/officeart/2008/layout/RadialCluster"/>
    <dgm:cxn modelId="{2B0625C5-EC0B-4876-9478-27F94039D47E}" type="presParOf" srcId="{0AF54854-9F94-4083-BA3C-7A417A8703EA}" destId="{5C123D1C-02CF-4253-A090-DF98008C54B2}" srcOrd="6" destOrd="0" presId="urn:microsoft.com/office/officeart/2008/layout/RadialCluster"/>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8704B8E-1671-4856-8455-F79AD1BA5EB8}" type="doc">
      <dgm:prSet loTypeId="urn:microsoft.com/office/officeart/2005/8/layout/process4" loCatId="process" qsTypeId="urn:microsoft.com/office/officeart/2005/8/quickstyle/simple1" qsCatId="simple" csTypeId="urn:microsoft.com/office/officeart/2005/8/colors/accent3_2" csCatId="accent3" phldr="1"/>
      <dgm:spPr/>
      <dgm:t>
        <a:bodyPr/>
        <a:lstStyle/>
        <a:p>
          <a:endParaRPr lang="en-IN"/>
        </a:p>
      </dgm:t>
    </dgm:pt>
    <dgm:pt modelId="{177019D4-71FB-4076-BC11-DE1DE4122DC6}">
      <dgm:prSet phldrT="[Text]" custT="1"/>
      <dgm:spPr>
        <a:solidFill>
          <a:schemeClr val="accent1">
            <a:lumMod val="75000"/>
          </a:schemeClr>
        </a:solidFill>
        <a:ln>
          <a:solidFill>
            <a:schemeClr val="tx1"/>
          </a:solidFill>
        </a:ln>
      </dgm:spPr>
      <dgm:t>
        <a:bodyPr/>
        <a:lstStyle/>
        <a:p>
          <a:pPr algn="ctr"/>
          <a:r>
            <a:rPr lang="en-IN" sz="2800" b="1" dirty="0" smtClean="0">
              <a:solidFill>
                <a:schemeClr val="bg1"/>
              </a:solidFill>
              <a:latin typeface="Arial" panose="020B0604020202020204" pitchFamily="34" charset="0"/>
              <a:cs typeface="Arial" panose="020B0604020202020204" pitchFamily="34" charset="0"/>
            </a:rPr>
            <a:t>Basic Requirements</a:t>
          </a:r>
        </a:p>
        <a:p>
          <a:pPr algn="l"/>
          <a:r>
            <a:rPr lang="en-IN" sz="2400" dirty="0" smtClean="0">
              <a:solidFill>
                <a:schemeClr val="bg1"/>
              </a:solidFill>
              <a:latin typeface="Arial" panose="020B0604020202020204" pitchFamily="34" charset="0"/>
              <a:cs typeface="Arial" panose="020B0604020202020204" pitchFamily="34" charset="0"/>
            </a:rPr>
            <a:t>Proof of Identity                                               Proof of Address</a:t>
          </a:r>
          <a:endParaRPr lang="en-IN" sz="2400" dirty="0">
            <a:solidFill>
              <a:schemeClr val="bg1"/>
            </a:solidFill>
            <a:latin typeface="Arial" panose="020B0604020202020204" pitchFamily="34" charset="0"/>
            <a:cs typeface="Arial" panose="020B0604020202020204" pitchFamily="34" charset="0"/>
          </a:endParaRPr>
        </a:p>
      </dgm:t>
    </dgm:pt>
    <dgm:pt modelId="{DB87DA47-7BFE-4468-9D0C-D4F94937C88D}" type="parTrans" cxnId="{7138C4A1-65F5-4FFA-8EE4-8C2846FD68BA}">
      <dgm:prSet/>
      <dgm:spPr/>
      <dgm:t>
        <a:bodyPr/>
        <a:lstStyle/>
        <a:p>
          <a:endParaRPr lang="en-IN"/>
        </a:p>
      </dgm:t>
    </dgm:pt>
    <dgm:pt modelId="{504B5553-CFE9-4C06-A410-CD0CDE720857}" type="sibTrans" cxnId="{7138C4A1-65F5-4FFA-8EE4-8C2846FD68BA}">
      <dgm:prSet/>
      <dgm:spPr/>
      <dgm:t>
        <a:bodyPr/>
        <a:lstStyle/>
        <a:p>
          <a:endParaRPr lang="en-IN"/>
        </a:p>
      </dgm:t>
    </dgm:pt>
    <dgm:pt modelId="{787B1F6D-8893-45DD-BD83-47A59BAD1310}">
      <dgm:prSet phldrT="[Text]"/>
      <dgm:spPr>
        <a:solidFill>
          <a:schemeClr val="accent1">
            <a:lumMod val="20000"/>
            <a:lumOff val="80000"/>
          </a:schemeClr>
        </a:solidFill>
        <a:ln>
          <a:solidFill>
            <a:schemeClr val="tx1">
              <a:alpha val="90000"/>
            </a:schemeClr>
          </a:solidFill>
        </a:ln>
      </dgm:spPr>
      <dgm:t>
        <a:bodyPr/>
        <a:lstStyle/>
        <a:p>
          <a:r>
            <a:rPr lang="en-IN" dirty="0" smtClean="0">
              <a:latin typeface="Arial" panose="020B0604020202020204" pitchFamily="34" charset="0"/>
              <a:cs typeface="Arial" panose="020B0604020202020204" pitchFamily="34" charset="0"/>
            </a:rPr>
            <a:t>PAN</a:t>
          </a:r>
          <a:endParaRPr lang="en-IN" dirty="0">
            <a:latin typeface="Arial" panose="020B0604020202020204" pitchFamily="34" charset="0"/>
            <a:cs typeface="Arial" panose="020B0604020202020204" pitchFamily="34" charset="0"/>
          </a:endParaRPr>
        </a:p>
      </dgm:t>
    </dgm:pt>
    <dgm:pt modelId="{881DF2A7-632B-442A-A6DF-7F2CD0EE8E19}" type="parTrans" cxnId="{F0F2D090-DE4B-4DE3-9E37-C36F84F93786}">
      <dgm:prSet/>
      <dgm:spPr/>
      <dgm:t>
        <a:bodyPr/>
        <a:lstStyle/>
        <a:p>
          <a:endParaRPr lang="en-IN"/>
        </a:p>
      </dgm:t>
    </dgm:pt>
    <dgm:pt modelId="{BE8B11D6-5ADE-4938-BAD1-1602BF0E3680}" type="sibTrans" cxnId="{F0F2D090-DE4B-4DE3-9E37-C36F84F93786}">
      <dgm:prSet/>
      <dgm:spPr/>
      <dgm:t>
        <a:bodyPr/>
        <a:lstStyle/>
        <a:p>
          <a:endParaRPr lang="en-IN"/>
        </a:p>
      </dgm:t>
    </dgm:pt>
    <dgm:pt modelId="{A9FB9581-7B36-4666-A83B-734364C8E692}">
      <dgm:prSet phldrT="[Text]"/>
      <dgm:spPr>
        <a:solidFill>
          <a:schemeClr val="accent1">
            <a:lumMod val="75000"/>
          </a:schemeClr>
        </a:solidFill>
        <a:ln>
          <a:solidFill>
            <a:schemeClr val="tx1"/>
          </a:solidFill>
        </a:ln>
      </dgm:spPr>
      <dgm:t>
        <a:bodyPr/>
        <a:lstStyle/>
        <a:p>
          <a:r>
            <a:rPr lang="en-IN" b="1" dirty="0" smtClean="0">
              <a:solidFill>
                <a:schemeClr val="bg1"/>
              </a:solidFill>
              <a:latin typeface="Arial" panose="020B0604020202020204" pitchFamily="34" charset="0"/>
              <a:cs typeface="Arial" panose="020B0604020202020204" pitchFamily="34" charset="0"/>
            </a:rPr>
            <a:t>Opening of Accounts</a:t>
          </a:r>
          <a:endParaRPr lang="en-IN" b="1" dirty="0">
            <a:solidFill>
              <a:schemeClr val="bg1"/>
            </a:solidFill>
            <a:latin typeface="Arial" panose="020B0604020202020204" pitchFamily="34" charset="0"/>
            <a:cs typeface="Arial" panose="020B0604020202020204" pitchFamily="34" charset="0"/>
          </a:endParaRPr>
        </a:p>
      </dgm:t>
    </dgm:pt>
    <dgm:pt modelId="{A038555A-0DB8-41D6-B5B8-DE3F6F0D9007}" type="parTrans" cxnId="{7703F8D6-A35F-4157-A612-C31FF0743AD4}">
      <dgm:prSet/>
      <dgm:spPr/>
      <dgm:t>
        <a:bodyPr/>
        <a:lstStyle/>
        <a:p>
          <a:endParaRPr lang="en-IN"/>
        </a:p>
      </dgm:t>
    </dgm:pt>
    <dgm:pt modelId="{F0707B7C-2ABF-4F6A-971D-83270E88DA92}" type="sibTrans" cxnId="{7703F8D6-A35F-4157-A612-C31FF0743AD4}">
      <dgm:prSet/>
      <dgm:spPr/>
      <dgm:t>
        <a:bodyPr/>
        <a:lstStyle/>
        <a:p>
          <a:endParaRPr lang="en-IN"/>
        </a:p>
      </dgm:t>
    </dgm:pt>
    <dgm:pt modelId="{57B0A156-8EBE-414C-8809-BB8343088327}">
      <dgm:prSet phldrT="[Text]" custT="1"/>
      <dgm:spPr>
        <a:solidFill>
          <a:schemeClr val="accent1">
            <a:lumMod val="20000"/>
            <a:lumOff val="80000"/>
          </a:schemeClr>
        </a:solidFill>
        <a:ln>
          <a:solidFill>
            <a:schemeClr val="tx1">
              <a:alpha val="90000"/>
            </a:schemeClr>
          </a:solidFill>
        </a:ln>
      </dgm:spPr>
      <dgm:t>
        <a:bodyPr/>
        <a:lstStyle/>
        <a:p>
          <a:r>
            <a:rPr lang="en-IN" sz="1800" b="1" dirty="0" err="1" smtClean="0">
              <a:solidFill>
                <a:schemeClr val="tx1"/>
              </a:solidFill>
              <a:latin typeface="Arial" panose="020B0604020202020204" pitchFamily="34" charset="0"/>
              <a:cs typeface="Arial" panose="020B0604020202020204" pitchFamily="34" charset="0"/>
            </a:rPr>
            <a:t>Demat</a:t>
          </a:r>
          <a:r>
            <a:rPr lang="en-IN" sz="1800" b="1" dirty="0" smtClean="0">
              <a:solidFill>
                <a:schemeClr val="tx1"/>
              </a:solidFill>
              <a:latin typeface="Arial" panose="020B0604020202020204" pitchFamily="34" charset="0"/>
              <a:cs typeface="Arial" panose="020B0604020202020204" pitchFamily="34" charset="0"/>
            </a:rPr>
            <a:t> Account</a:t>
          </a:r>
          <a:endParaRPr lang="en-IN" sz="1800" b="1" dirty="0">
            <a:solidFill>
              <a:schemeClr val="tx1"/>
            </a:solidFill>
            <a:latin typeface="Arial" panose="020B0604020202020204" pitchFamily="34" charset="0"/>
            <a:cs typeface="Arial" panose="020B0604020202020204" pitchFamily="34" charset="0"/>
          </a:endParaRPr>
        </a:p>
      </dgm:t>
    </dgm:pt>
    <dgm:pt modelId="{E69EA042-BD96-457F-9423-185F1FB2EDCF}" type="parTrans" cxnId="{9667FDC4-E6F4-433B-9110-BB1985C67DB1}">
      <dgm:prSet/>
      <dgm:spPr/>
      <dgm:t>
        <a:bodyPr/>
        <a:lstStyle/>
        <a:p>
          <a:endParaRPr lang="en-IN"/>
        </a:p>
      </dgm:t>
    </dgm:pt>
    <dgm:pt modelId="{EB89AA24-9BC9-477F-A798-C8CB98C202A0}" type="sibTrans" cxnId="{9667FDC4-E6F4-433B-9110-BB1985C67DB1}">
      <dgm:prSet/>
      <dgm:spPr/>
      <dgm:t>
        <a:bodyPr/>
        <a:lstStyle/>
        <a:p>
          <a:endParaRPr lang="en-IN"/>
        </a:p>
      </dgm:t>
    </dgm:pt>
    <dgm:pt modelId="{8CE3BF12-52FF-425D-801D-285613C9FCE7}">
      <dgm:prSet phldrT="[Text]" custT="1"/>
      <dgm:spPr>
        <a:solidFill>
          <a:schemeClr val="accent1">
            <a:lumMod val="20000"/>
            <a:lumOff val="80000"/>
          </a:schemeClr>
        </a:solidFill>
        <a:ln>
          <a:solidFill>
            <a:schemeClr val="tx1">
              <a:alpha val="90000"/>
            </a:schemeClr>
          </a:solidFill>
        </a:ln>
      </dgm:spPr>
      <dgm:t>
        <a:bodyPr/>
        <a:lstStyle/>
        <a:p>
          <a:r>
            <a:rPr lang="en-IN" sz="1800" b="1" dirty="0" smtClean="0">
              <a:solidFill>
                <a:schemeClr val="tx1"/>
              </a:solidFill>
              <a:latin typeface="Arial" panose="020B0604020202020204" pitchFamily="34" charset="0"/>
              <a:cs typeface="Arial" panose="020B0604020202020204" pitchFamily="34" charset="0"/>
            </a:rPr>
            <a:t>Trading Account</a:t>
          </a:r>
          <a:endParaRPr lang="en-IN" sz="1800" b="1" dirty="0">
            <a:solidFill>
              <a:schemeClr val="tx1"/>
            </a:solidFill>
            <a:latin typeface="Arial" panose="020B0604020202020204" pitchFamily="34" charset="0"/>
            <a:cs typeface="Arial" panose="020B0604020202020204" pitchFamily="34" charset="0"/>
          </a:endParaRPr>
        </a:p>
      </dgm:t>
    </dgm:pt>
    <dgm:pt modelId="{3DD2006A-10C2-43A3-A6F1-988E7B96D2AB}" type="parTrans" cxnId="{9C4C5B73-9DE0-4C66-A000-714287175652}">
      <dgm:prSet/>
      <dgm:spPr/>
      <dgm:t>
        <a:bodyPr/>
        <a:lstStyle/>
        <a:p>
          <a:endParaRPr lang="en-IN"/>
        </a:p>
      </dgm:t>
    </dgm:pt>
    <dgm:pt modelId="{0E1740A4-A1C5-46E0-B0AB-C38840ACB5C0}" type="sibTrans" cxnId="{9C4C5B73-9DE0-4C66-A000-714287175652}">
      <dgm:prSet/>
      <dgm:spPr/>
      <dgm:t>
        <a:bodyPr/>
        <a:lstStyle/>
        <a:p>
          <a:endParaRPr lang="en-IN"/>
        </a:p>
      </dgm:t>
    </dgm:pt>
    <dgm:pt modelId="{4A122DC4-B1AF-47EE-9DE6-E49E55B85076}">
      <dgm:prSet/>
      <dgm:spPr>
        <a:solidFill>
          <a:schemeClr val="accent1">
            <a:lumMod val="20000"/>
            <a:lumOff val="80000"/>
          </a:schemeClr>
        </a:solidFill>
        <a:ln>
          <a:solidFill>
            <a:schemeClr val="tx1">
              <a:alpha val="90000"/>
            </a:schemeClr>
          </a:solidFill>
        </a:ln>
      </dgm:spPr>
      <dgm:t>
        <a:bodyPr/>
        <a:lstStyle/>
        <a:p>
          <a:r>
            <a:rPr lang="en-IN" dirty="0" smtClean="0">
              <a:latin typeface="Arial" panose="020B0604020202020204" pitchFamily="34" charset="0"/>
              <a:cs typeface="Arial" panose="020B0604020202020204" pitchFamily="34" charset="0"/>
            </a:rPr>
            <a:t>Bank account</a:t>
          </a:r>
          <a:endParaRPr lang="en-IN" dirty="0">
            <a:latin typeface="Arial" panose="020B0604020202020204" pitchFamily="34" charset="0"/>
            <a:cs typeface="Arial" panose="020B0604020202020204" pitchFamily="34" charset="0"/>
          </a:endParaRPr>
        </a:p>
      </dgm:t>
    </dgm:pt>
    <dgm:pt modelId="{BC05715F-7384-4A91-B98E-3BB009EF23E2}" type="parTrans" cxnId="{416ACF67-BB0F-4269-83B0-4EA3F731C192}">
      <dgm:prSet/>
      <dgm:spPr/>
      <dgm:t>
        <a:bodyPr/>
        <a:lstStyle/>
        <a:p>
          <a:endParaRPr lang="en-IN"/>
        </a:p>
      </dgm:t>
    </dgm:pt>
    <dgm:pt modelId="{DBFF11D2-3767-4E3E-87BE-AB9D6DCDBC16}" type="sibTrans" cxnId="{416ACF67-BB0F-4269-83B0-4EA3F731C192}">
      <dgm:prSet/>
      <dgm:spPr/>
      <dgm:t>
        <a:bodyPr/>
        <a:lstStyle/>
        <a:p>
          <a:endParaRPr lang="en-IN"/>
        </a:p>
      </dgm:t>
    </dgm:pt>
    <dgm:pt modelId="{61C72EE8-48E1-43E2-816A-4430D5815F99}">
      <dgm:prSet phldrT="[Text]"/>
      <dgm:spPr>
        <a:solidFill>
          <a:schemeClr val="accent1">
            <a:lumMod val="20000"/>
            <a:lumOff val="80000"/>
          </a:schemeClr>
        </a:solidFill>
        <a:ln>
          <a:solidFill>
            <a:schemeClr val="tx1">
              <a:alpha val="90000"/>
            </a:schemeClr>
          </a:solidFill>
        </a:ln>
      </dgm:spPr>
      <dgm:t>
        <a:bodyPr/>
        <a:lstStyle/>
        <a:p>
          <a:r>
            <a:rPr lang="en-IN" dirty="0" smtClean="0">
              <a:latin typeface="Arial" panose="020B0604020202020204" pitchFamily="34" charset="0"/>
              <a:cs typeface="Arial" panose="020B0604020202020204" pitchFamily="34" charset="0"/>
            </a:rPr>
            <a:t>Passport/ Driving License/ Voter Identity card/ Aadhar Card / MGNREGA Job Card &amp; Proof of Identity/ any other govt. approved Proof of Address</a:t>
          </a:r>
          <a:endParaRPr lang="en-IN" dirty="0">
            <a:latin typeface="Arial" panose="020B0604020202020204" pitchFamily="34" charset="0"/>
            <a:cs typeface="Arial" panose="020B0604020202020204" pitchFamily="34" charset="0"/>
          </a:endParaRPr>
        </a:p>
      </dgm:t>
    </dgm:pt>
    <dgm:pt modelId="{861FC29F-CC9A-452A-8AFC-EE36CB3F8A1E}" type="sibTrans" cxnId="{E2E74905-EE40-496B-88B7-A4EA39C808A9}">
      <dgm:prSet/>
      <dgm:spPr/>
      <dgm:t>
        <a:bodyPr/>
        <a:lstStyle/>
        <a:p>
          <a:endParaRPr lang="en-IN"/>
        </a:p>
      </dgm:t>
    </dgm:pt>
    <dgm:pt modelId="{1A4D757A-E13F-4809-8027-930A99879710}" type="parTrans" cxnId="{E2E74905-EE40-496B-88B7-A4EA39C808A9}">
      <dgm:prSet/>
      <dgm:spPr/>
      <dgm:t>
        <a:bodyPr/>
        <a:lstStyle/>
        <a:p>
          <a:endParaRPr lang="en-IN"/>
        </a:p>
      </dgm:t>
    </dgm:pt>
    <dgm:pt modelId="{0D62DA9B-06A3-4DBA-A937-3D5E53BAE739}" type="pres">
      <dgm:prSet presAssocID="{58704B8E-1671-4856-8455-F79AD1BA5EB8}" presName="Name0" presStyleCnt="0">
        <dgm:presLayoutVars>
          <dgm:dir/>
          <dgm:animLvl val="lvl"/>
          <dgm:resizeHandles val="exact"/>
        </dgm:presLayoutVars>
      </dgm:prSet>
      <dgm:spPr/>
      <dgm:t>
        <a:bodyPr/>
        <a:lstStyle/>
        <a:p>
          <a:endParaRPr lang="en-IN"/>
        </a:p>
      </dgm:t>
    </dgm:pt>
    <dgm:pt modelId="{261FD423-9DCC-49AD-9A1E-83D292093CFA}" type="pres">
      <dgm:prSet presAssocID="{A9FB9581-7B36-4666-A83B-734364C8E692}" presName="boxAndChildren" presStyleCnt="0"/>
      <dgm:spPr/>
    </dgm:pt>
    <dgm:pt modelId="{AD986350-21BC-4A40-9463-8F11BC7728F7}" type="pres">
      <dgm:prSet presAssocID="{A9FB9581-7B36-4666-A83B-734364C8E692}" presName="parentTextBox" presStyleLbl="node1" presStyleIdx="0" presStyleCnt="2"/>
      <dgm:spPr/>
      <dgm:t>
        <a:bodyPr/>
        <a:lstStyle/>
        <a:p>
          <a:endParaRPr lang="en-IN"/>
        </a:p>
      </dgm:t>
    </dgm:pt>
    <dgm:pt modelId="{29CDFB05-5F3E-4CEB-B6F3-402753AA4156}" type="pres">
      <dgm:prSet presAssocID="{A9FB9581-7B36-4666-A83B-734364C8E692}" presName="entireBox" presStyleLbl="node1" presStyleIdx="0" presStyleCnt="2"/>
      <dgm:spPr/>
      <dgm:t>
        <a:bodyPr/>
        <a:lstStyle/>
        <a:p>
          <a:endParaRPr lang="en-IN"/>
        </a:p>
      </dgm:t>
    </dgm:pt>
    <dgm:pt modelId="{580E6AF2-E7EE-4404-8CD7-3AA8D8FA9496}" type="pres">
      <dgm:prSet presAssocID="{A9FB9581-7B36-4666-A83B-734364C8E692}" presName="descendantBox" presStyleCnt="0"/>
      <dgm:spPr/>
    </dgm:pt>
    <dgm:pt modelId="{F43151B9-1D3C-4BAB-947F-4E1E5585264E}" type="pres">
      <dgm:prSet presAssocID="{57B0A156-8EBE-414C-8809-BB8343088327}" presName="childTextBox" presStyleLbl="fgAccFollowNode1" presStyleIdx="0" presStyleCnt="5">
        <dgm:presLayoutVars>
          <dgm:bulletEnabled val="1"/>
        </dgm:presLayoutVars>
      </dgm:prSet>
      <dgm:spPr/>
      <dgm:t>
        <a:bodyPr/>
        <a:lstStyle/>
        <a:p>
          <a:endParaRPr lang="en-IN"/>
        </a:p>
      </dgm:t>
    </dgm:pt>
    <dgm:pt modelId="{F4667248-1798-4115-882F-E09C4B37818A}" type="pres">
      <dgm:prSet presAssocID="{8CE3BF12-52FF-425D-801D-285613C9FCE7}" presName="childTextBox" presStyleLbl="fgAccFollowNode1" presStyleIdx="1" presStyleCnt="5">
        <dgm:presLayoutVars>
          <dgm:bulletEnabled val="1"/>
        </dgm:presLayoutVars>
      </dgm:prSet>
      <dgm:spPr/>
      <dgm:t>
        <a:bodyPr/>
        <a:lstStyle/>
        <a:p>
          <a:endParaRPr lang="en-IN"/>
        </a:p>
      </dgm:t>
    </dgm:pt>
    <dgm:pt modelId="{7BF56F8E-A4E6-4CB0-8EEF-9550FA2B69BC}" type="pres">
      <dgm:prSet presAssocID="{504B5553-CFE9-4C06-A410-CD0CDE720857}" presName="sp" presStyleCnt="0"/>
      <dgm:spPr/>
    </dgm:pt>
    <dgm:pt modelId="{E2287DF6-B9B9-443E-A07F-6DF7C5315325}" type="pres">
      <dgm:prSet presAssocID="{177019D4-71FB-4076-BC11-DE1DE4122DC6}" presName="arrowAndChildren" presStyleCnt="0"/>
      <dgm:spPr/>
    </dgm:pt>
    <dgm:pt modelId="{C4B21975-F90B-4A5A-9AA8-8BD397ECD027}" type="pres">
      <dgm:prSet presAssocID="{177019D4-71FB-4076-BC11-DE1DE4122DC6}" presName="parentTextArrow" presStyleLbl="node1" presStyleIdx="0" presStyleCnt="2"/>
      <dgm:spPr/>
      <dgm:t>
        <a:bodyPr/>
        <a:lstStyle/>
        <a:p>
          <a:endParaRPr lang="en-IN"/>
        </a:p>
      </dgm:t>
    </dgm:pt>
    <dgm:pt modelId="{BBA7C25E-2F0C-4C63-8CC6-E870DFFC9473}" type="pres">
      <dgm:prSet presAssocID="{177019D4-71FB-4076-BC11-DE1DE4122DC6}" presName="arrow" presStyleLbl="node1" presStyleIdx="1" presStyleCnt="2"/>
      <dgm:spPr/>
      <dgm:t>
        <a:bodyPr/>
        <a:lstStyle/>
        <a:p>
          <a:endParaRPr lang="en-IN"/>
        </a:p>
      </dgm:t>
    </dgm:pt>
    <dgm:pt modelId="{5B63B1C4-44B9-4D66-9E91-6615683E77F3}" type="pres">
      <dgm:prSet presAssocID="{177019D4-71FB-4076-BC11-DE1DE4122DC6}" presName="descendantArrow" presStyleCnt="0"/>
      <dgm:spPr/>
    </dgm:pt>
    <dgm:pt modelId="{40D4FC6E-50E9-410F-A780-F3C049B0E7F0}" type="pres">
      <dgm:prSet presAssocID="{787B1F6D-8893-45DD-BD83-47A59BAD1310}" presName="childTextArrow" presStyleLbl="fgAccFollowNode1" presStyleIdx="2" presStyleCnt="5" custScaleY="102103">
        <dgm:presLayoutVars>
          <dgm:bulletEnabled val="1"/>
        </dgm:presLayoutVars>
      </dgm:prSet>
      <dgm:spPr/>
      <dgm:t>
        <a:bodyPr/>
        <a:lstStyle/>
        <a:p>
          <a:endParaRPr lang="en-IN"/>
        </a:p>
      </dgm:t>
    </dgm:pt>
    <dgm:pt modelId="{620370A4-EF04-43FF-91E9-3074D31D6A0D}" type="pres">
      <dgm:prSet presAssocID="{4A122DC4-B1AF-47EE-9DE6-E49E55B85076}" presName="childTextArrow" presStyleLbl="fgAccFollowNode1" presStyleIdx="3" presStyleCnt="5">
        <dgm:presLayoutVars>
          <dgm:bulletEnabled val="1"/>
        </dgm:presLayoutVars>
      </dgm:prSet>
      <dgm:spPr/>
      <dgm:t>
        <a:bodyPr/>
        <a:lstStyle/>
        <a:p>
          <a:endParaRPr lang="en-IN"/>
        </a:p>
      </dgm:t>
    </dgm:pt>
    <dgm:pt modelId="{02B572DD-C41C-40C7-9F18-1339F1F8B64C}" type="pres">
      <dgm:prSet presAssocID="{61C72EE8-48E1-43E2-816A-4430D5815F99}" presName="childTextArrow" presStyleLbl="fgAccFollowNode1" presStyleIdx="4" presStyleCnt="5">
        <dgm:presLayoutVars>
          <dgm:bulletEnabled val="1"/>
        </dgm:presLayoutVars>
      </dgm:prSet>
      <dgm:spPr/>
      <dgm:t>
        <a:bodyPr/>
        <a:lstStyle/>
        <a:p>
          <a:endParaRPr lang="en-IN"/>
        </a:p>
      </dgm:t>
    </dgm:pt>
  </dgm:ptLst>
  <dgm:cxnLst>
    <dgm:cxn modelId="{E2E74905-EE40-496B-88B7-A4EA39C808A9}" srcId="{177019D4-71FB-4076-BC11-DE1DE4122DC6}" destId="{61C72EE8-48E1-43E2-816A-4430D5815F99}" srcOrd="2" destOrd="0" parTransId="{1A4D757A-E13F-4809-8027-930A99879710}" sibTransId="{861FC29F-CC9A-452A-8AFC-EE36CB3F8A1E}"/>
    <dgm:cxn modelId="{52E90B8E-DB03-4574-9674-3EF0C1F4CDA2}" type="presOf" srcId="{8CE3BF12-52FF-425D-801D-285613C9FCE7}" destId="{F4667248-1798-4115-882F-E09C4B37818A}" srcOrd="0" destOrd="0" presId="urn:microsoft.com/office/officeart/2005/8/layout/process4"/>
    <dgm:cxn modelId="{C9795971-0198-4355-BD2F-C64326B27AFD}" type="presOf" srcId="{A9FB9581-7B36-4666-A83B-734364C8E692}" destId="{AD986350-21BC-4A40-9463-8F11BC7728F7}" srcOrd="0" destOrd="0" presId="urn:microsoft.com/office/officeart/2005/8/layout/process4"/>
    <dgm:cxn modelId="{A1DF3962-6942-4DBB-BE9C-F906B0456919}" type="presOf" srcId="{A9FB9581-7B36-4666-A83B-734364C8E692}" destId="{29CDFB05-5F3E-4CEB-B6F3-402753AA4156}" srcOrd="1" destOrd="0" presId="urn:microsoft.com/office/officeart/2005/8/layout/process4"/>
    <dgm:cxn modelId="{9667FDC4-E6F4-433B-9110-BB1985C67DB1}" srcId="{A9FB9581-7B36-4666-A83B-734364C8E692}" destId="{57B0A156-8EBE-414C-8809-BB8343088327}" srcOrd="0" destOrd="0" parTransId="{E69EA042-BD96-457F-9423-185F1FB2EDCF}" sibTransId="{EB89AA24-9BC9-477F-A798-C8CB98C202A0}"/>
    <dgm:cxn modelId="{9C4C5B73-9DE0-4C66-A000-714287175652}" srcId="{A9FB9581-7B36-4666-A83B-734364C8E692}" destId="{8CE3BF12-52FF-425D-801D-285613C9FCE7}" srcOrd="1" destOrd="0" parTransId="{3DD2006A-10C2-43A3-A6F1-988E7B96D2AB}" sibTransId="{0E1740A4-A1C5-46E0-B0AB-C38840ACB5C0}"/>
    <dgm:cxn modelId="{416ACF67-BB0F-4269-83B0-4EA3F731C192}" srcId="{177019D4-71FB-4076-BC11-DE1DE4122DC6}" destId="{4A122DC4-B1AF-47EE-9DE6-E49E55B85076}" srcOrd="1" destOrd="0" parTransId="{BC05715F-7384-4A91-B98E-3BB009EF23E2}" sibTransId="{DBFF11D2-3767-4E3E-87BE-AB9D6DCDBC16}"/>
    <dgm:cxn modelId="{F0F2D090-DE4B-4DE3-9E37-C36F84F93786}" srcId="{177019D4-71FB-4076-BC11-DE1DE4122DC6}" destId="{787B1F6D-8893-45DD-BD83-47A59BAD1310}" srcOrd="0" destOrd="0" parTransId="{881DF2A7-632B-442A-A6DF-7F2CD0EE8E19}" sibTransId="{BE8B11D6-5ADE-4938-BAD1-1602BF0E3680}"/>
    <dgm:cxn modelId="{7703F8D6-A35F-4157-A612-C31FF0743AD4}" srcId="{58704B8E-1671-4856-8455-F79AD1BA5EB8}" destId="{A9FB9581-7B36-4666-A83B-734364C8E692}" srcOrd="1" destOrd="0" parTransId="{A038555A-0DB8-41D6-B5B8-DE3F6F0D9007}" sibTransId="{F0707B7C-2ABF-4F6A-971D-83270E88DA92}"/>
    <dgm:cxn modelId="{BB51A3ED-DDC3-406D-BC2B-6629DCFDB854}" type="presOf" srcId="{58704B8E-1671-4856-8455-F79AD1BA5EB8}" destId="{0D62DA9B-06A3-4DBA-A937-3D5E53BAE739}" srcOrd="0" destOrd="0" presId="urn:microsoft.com/office/officeart/2005/8/layout/process4"/>
    <dgm:cxn modelId="{63FF074C-4094-4914-9435-07641C9450AA}" type="presOf" srcId="{177019D4-71FB-4076-BC11-DE1DE4122DC6}" destId="{BBA7C25E-2F0C-4C63-8CC6-E870DFFC9473}" srcOrd="1" destOrd="0" presId="urn:microsoft.com/office/officeart/2005/8/layout/process4"/>
    <dgm:cxn modelId="{758BA159-FBBA-47D8-84F8-05A19B5D6526}" type="presOf" srcId="{61C72EE8-48E1-43E2-816A-4430D5815F99}" destId="{02B572DD-C41C-40C7-9F18-1339F1F8B64C}" srcOrd="0" destOrd="0" presId="urn:microsoft.com/office/officeart/2005/8/layout/process4"/>
    <dgm:cxn modelId="{7138C4A1-65F5-4FFA-8EE4-8C2846FD68BA}" srcId="{58704B8E-1671-4856-8455-F79AD1BA5EB8}" destId="{177019D4-71FB-4076-BC11-DE1DE4122DC6}" srcOrd="0" destOrd="0" parTransId="{DB87DA47-7BFE-4468-9D0C-D4F94937C88D}" sibTransId="{504B5553-CFE9-4C06-A410-CD0CDE720857}"/>
    <dgm:cxn modelId="{BB2AC92E-837A-4882-B438-5B63B31312B6}" type="presOf" srcId="{4A122DC4-B1AF-47EE-9DE6-E49E55B85076}" destId="{620370A4-EF04-43FF-91E9-3074D31D6A0D}" srcOrd="0" destOrd="0" presId="urn:microsoft.com/office/officeart/2005/8/layout/process4"/>
    <dgm:cxn modelId="{C93EDF7B-5A9A-46F2-AEF8-95B59A518B13}" type="presOf" srcId="{57B0A156-8EBE-414C-8809-BB8343088327}" destId="{F43151B9-1D3C-4BAB-947F-4E1E5585264E}" srcOrd="0" destOrd="0" presId="urn:microsoft.com/office/officeart/2005/8/layout/process4"/>
    <dgm:cxn modelId="{75E8463A-8126-4D78-862F-7FEF21445C51}" type="presOf" srcId="{177019D4-71FB-4076-BC11-DE1DE4122DC6}" destId="{C4B21975-F90B-4A5A-9AA8-8BD397ECD027}" srcOrd="0" destOrd="0" presId="urn:microsoft.com/office/officeart/2005/8/layout/process4"/>
    <dgm:cxn modelId="{42BC1621-3ECC-47D8-AC31-CBEA5D499FBF}" type="presOf" srcId="{787B1F6D-8893-45DD-BD83-47A59BAD1310}" destId="{40D4FC6E-50E9-410F-A780-F3C049B0E7F0}" srcOrd="0" destOrd="0" presId="urn:microsoft.com/office/officeart/2005/8/layout/process4"/>
    <dgm:cxn modelId="{644E1C4F-BCF5-4F25-9991-72AD1D209692}" type="presParOf" srcId="{0D62DA9B-06A3-4DBA-A937-3D5E53BAE739}" destId="{261FD423-9DCC-49AD-9A1E-83D292093CFA}" srcOrd="0" destOrd="0" presId="urn:microsoft.com/office/officeart/2005/8/layout/process4"/>
    <dgm:cxn modelId="{2733EA35-DD0F-4E47-9A24-EA4463FB9DE0}" type="presParOf" srcId="{261FD423-9DCC-49AD-9A1E-83D292093CFA}" destId="{AD986350-21BC-4A40-9463-8F11BC7728F7}" srcOrd="0" destOrd="0" presId="urn:microsoft.com/office/officeart/2005/8/layout/process4"/>
    <dgm:cxn modelId="{B99E97B4-2E57-4452-81BB-14E77253E930}" type="presParOf" srcId="{261FD423-9DCC-49AD-9A1E-83D292093CFA}" destId="{29CDFB05-5F3E-4CEB-B6F3-402753AA4156}" srcOrd="1" destOrd="0" presId="urn:microsoft.com/office/officeart/2005/8/layout/process4"/>
    <dgm:cxn modelId="{FA115B0A-C81E-4486-9E58-855178CFD6D2}" type="presParOf" srcId="{261FD423-9DCC-49AD-9A1E-83D292093CFA}" destId="{580E6AF2-E7EE-4404-8CD7-3AA8D8FA9496}" srcOrd="2" destOrd="0" presId="urn:microsoft.com/office/officeart/2005/8/layout/process4"/>
    <dgm:cxn modelId="{CBD885E0-03C4-4EF5-8419-24DD858B3B2E}" type="presParOf" srcId="{580E6AF2-E7EE-4404-8CD7-3AA8D8FA9496}" destId="{F43151B9-1D3C-4BAB-947F-4E1E5585264E}" srcOrd="0" destOrd="0" presId="urn:microsoft.com/office/officeart/2005/8/layout/process4"/>
    <dgm:cxn modelId="{F0FEF1ED-9232-433E-AD4C-51DB97977783}" type="presParOf" srcId="{580E6AF2-E7EE-4404-8CD7-3AA8D8FA9496}" destId="{F4667248-1798-4115-882F-E09C4B37818A}" srcOrd="1" destOrd="0" presId="urn:microsoft.com/office/officeart/2005/8/layout/process4"/>
    <dgm:cxn modelId="{6DE498BF-740A-420E-B93C-43B11966B678}" type="presParOf" srcId="{0D62DA9B-06A3-4DBA-A937-3D5E53BAE739}" destId="{7BF56F8E-A4E6-4CB0-8EEF-9550FA2B69BC}" srcOrd="1" destOrd="0" presId="urn:microsoft.com/office/officeart/2005/8/layout/process4"/>
    <dgm:cxn modelId="{9FF6452D-41B7-4C73-A72E-843A51A0EC25}" type="presParOf" srcId="{0D62DA9B-06A3-4DBA-A937-3D5E53BAE739}" destId="{E2287DF6-B9B9-443E-A07F-6DF7C5315325}" srcOrd="2" destOrd="0" presId="urn:microsoft.com/office/officeart/2005/8/layout/process4"/>
    <dgm:cxn modelId="{C9F6108D-6B4C-406F-B307-B3E02C856C2F}" type="presParOf" srcId="{E2287DF6-B9B9-443E-A07F-6DF7C5315325}" destId="{C4B21975-F90B-4A5A-9AA8-8BD397ECD027}" srcOrd="0" destOrd="0" presId="urn:microsoft.com/office/officeart/2005/8/layout/process4"/>
    <dgm:cxn modelId="{2BB8C594-A4B8-4EA6-B672-39036021BAAF}" type="presParOf" srcId="{E2287DF6-B9B9-443E-A07F-6DF7C5315325}" destId="{BBA7C25E-2F0C-4C63-8CC6-E870DFFC9473}" srcOrd="1" destOrd="0" presId="urn:microsoft.com/office/officeart/2005/8/layout/process4"/>
    <dgm:cxn modelId="{F09B1E27-5E5A-48A9-A217-A5794605402E}" type="presParOf" srcId="{E2287DF6-B9B9-443E-A07F-6DF7C5315325}" destId="{5B63B1C4-44B9-4D66-9E91-6615683E77F3}" srcOrd="2" destOrd="0" presId="urn:microsoft.com/office/officeart/2005/8/layout/process4"/>
    <dgm:cxn modelId="{D38B4A86-C1FF-48E5-9EF7-B11FE8947A17}" type="presParOf" srcId="{5B63B1C4-44B9-4D66-9E91-6615683E77F3}" destId="{40D4FC6E-50E9-410F-A780-F3C049B0E7F0}" srcOrd="0" destOrd="0" presId="urn:microsoft.com/office/officeart/2005/8/layout/process4"/>
    <dgm:cxn modelId="{F1C0BD77-2CD8-494A-9102-2BAA48ED0D39}" type="presParOf" srcId="{5B63B1C4-44B9-4D66-9E91-6615683E77F3}" destId="{620370A4-EF04-43FF-91E9-3074D31D6A0D}" srcOrd="1" destOrd="0" presId="urn:microsoft.com/office/officeart/2005/8/layout/process4"/>
    <dgm:cxn modelId="{5A02C01D-A642-4826-BE16-D49F2065EFA7}" type="presParOf" srcId="{5B63B1C4-44B9-4D66-9E91-6615683E77F3}" destId="{02B572DD-C41C-40C7-9F18-1339F1F8B64C}" srcOrd="2"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77FBCF6-35E2-4059-9FE7-8B7C0CB260B2}" type="doc">
      <dgm:prSet loTypeId="urn:microsoft.com/office/officeart/2005/8/layout/hierarchy1" loCatId="hierarchy" qsTypeId="urn:microsoft.com/office/officeart/2005/8/quickstyle/3d2" qsCatId="3D" csTypeId="urn:microsoft.com/office/officeart/2005/8/colors/colorful2" csCatId="colorful" phldr="1"/>
      <dgm:spPr/>
      <dgm:t>
        <a:bodyPr/>
        <a:lstStyle/>
        <a:p>
          <a:endParaRPr lang="en-US"/>
        </a:p>
      </dgm:t>
    </dgm:pt>
    <dgm:pt modelId="{600A2118-1FD5-4BD2-8F70-31A6F636449B}">
      <dgm:prSet phldrT="[Text]" custT="1"/>
      <dgm:spPr>
        <a:effectLst/>
        <a:scene3d>
          <a:camera prst="orthographicFront"/>
          <a:lightRig rig="threePt" dir="t">
            <a:rot lat="0" lon="0" rev="7500000"/>
          </a:lightRig>
        </a:scene3d>
        <a:sp3d z="152400" extrusionH="63500" prstMaterial="dkEdge">
          <a:contourClr>
            <a:schemeClr val="bg1"/>
          </a:contourClr>
        </a:sp3d>
      </dgm:spPr>
      <dgm:t>
        <a:bodyPr/>
        <a:lstStyle/>
        <a:p>
          <a:r>
            <a:rPr lang="en-US" sz="1200" b="1" dirty="0">
              <a:latin typeface="Arial" panose="020B0604020202020204" pitchFamily="34" charset="0"/>
              <a:cs typeface="Arial" panose="020B0604020202020204" pitchFamily="34" charset="0"/>
            </a:rPr>
            <a:t>Issues</a:t>
          </a:r>
        </a:p>
      </dgm:t>
    </dgm:pt>
    <dgm:pt modelId="{91A5F097-F915-49EB-A8EF-4E945C002140}" type="parTrans" cxnId="{9CE11D8D-DC1A-4D88-9C2E-A09226003231}">
      <dgm:prSet/>
      <dgm:spPr/>
      <dgm:t>
        <a:bodyPr/>
        <a:lstStyle/>
        <a:p>
          <a:endParaRPr lang="en-US" sz="1200">
            <a:latin typeface="Arial" panose="020B0604020202020204" pitchFamily="34" charset="0"/>
            <a:cs typeface="Arial" panose="020B0604020202020204" pitchFamily="34" charset="0"/>
          </a:endParaRPr>
        </a:p>
      </dgm:t>
    </dgm:pt>
    <dgm:pt modelId="{634BBA40-703A-482A-86ED-DFA8598FDACA}" type="sibTrans" cxnId="{9CE11D8D-DC1A-4D88-9C2E-A09226003231}">
      <dgm:prSet/>
      <dgm:spPr/>
      <dgm:t>
        <a:bodyPr/>
        <a:lstStyle/>
        <a:p>
          <a:endParaRPr lang="en-US" sz="1200">
            <a:latin typeface="Arial" panose="020B0604020202020204" pitchFamily="34" charset="0"/>
            <a:cs typeface="Arial" panose="020B0604020202020204" pitchFamily="34" charset="0"/>
          </a:endParaRPr>
        </a:p>
      </dgm:t>
    </dgm:pt>
    <dgm:pt modelId="{77A36087-6C96-4E87-B6BD-157DAEDCBB2F}" type="asst">
      <dgm:prSet phldrT="[Text]" custT="1"/>
      <dgm:spPr>
        <a:effectLst/>
        <a:scene3d>
          <a:camera prst="orthographicFront"/>
          <a:lightRig rig="threePt" dir="t">
            <a:rot lat="0" lon="0" rev="7500000"/>
          </a:lightRig>
        </a:scene3d>
        <a:sp3d z="152400" extrusionH="63500" prstMaterial="dkEdge">
          <a:contourClr>
            <a:schemeClr val="bg1"/>
          </a:contourClr>
        </a:sp3d>
      </dgm:spPr>
      <dgm:t>
        <a:bodyPr/>
        <a:lstStyle/>
        <a:p>
          <a:r>
            <a:rPr lang="en-US" sz="1200" b="1" dirty="0">
              <a:latin typeface="Arial" panose="020B0604020202020204" pitchFamily="34" charset="0"/>
              <a:cs typeface="Arial" panose="020B0604020202020204" pitchFamily="34" charset="0"/>
            </a:rPr>
            <a:t>Public Issues</a:t>
          </a:r>
        </a:p>
      </dgm:t>
    </dgm:pt>
    <dgm:pt modelId="{7D155D74-458A-47F7-A970-B480E643D8A8}" type="parTrans" cxnId="{A2FDA9C4-7992-4EA3-A40E-25F514AAFB59}">
      <dgm:prSet/>
      <dgm:spPr>
        <a:effectLst>
          <a:innerShdw blurRad="114300">
            <a:prstClr val="black"/>
          </a:innerShdw>
        </a:effectLst>
        <a:scene3d>
          <a:camera prst="orthographicFront"/>
          <a:lightRig rig="threePt" dir="t">
            <a:rot lat="0" lon="0" rev="7500000"/>
          </a:lightRig>
        </a:scene3d>
      </dgm:spPr>
      <dgm:t>
        <a:bodyPr/>
        <a:lstStyle/>
        <a:p>
          <a:endParaRPr lang="en-US" sz="1200" b="1">
            <a:latin typeface="Arial" panose="020B0604020202020204" pitchFamily="34" charset="0"/>
            <a:cs typeface="Arial" panose="020B0604020202020204" pitchFamily="34" charset="0"/>
          </a:endParaRPr>
        </a:p>
      </dgm:t>
    </dgm:pt>
    <dgm:pt modelId="{4B2A4561-0EBC-4CA8-BD22-938E0B629D76}" type="sibTrans" cxnId="{A2FDA9C4-7992-4EA3-A40E-25F514AAFB59}">
      <dgm:prSet/>
      <dgm:spPr/>
      <dgm:t>
        <a:bodyPr/>
        <a:lstStyle/>
        <a:p>
          <a:endParaRPr lang="en-US" sz="1200">
            <a:latin typeface="Arial" panose="020B0604020202020204" pitchFamily="34" charset="0"/>
            <a:cs typeface="Arial" panose="020B0604020202020204" pitchFamily="34" charset="0"/>
          </a:endParaRPr>
        </a:p>
      </dgm:t>
    </dgm:pt>
    <dgm:pt modelId="{98D39D8E-C263-49F0-9F8E-6F2D2F2B6B8B}">
      <dgm:prSet phldrT="[Text]" custT="1"/>
      <dgm:spPr>
        <a:effectLst/>
        <a:scene3d>
          <a:camera prst="orthographicFront"/>
          <a:lightRig rig="threePt" dir="t">
            <a:rot lat="0" lon="0" rev="7500000"/>
          </a:lightRig>
        </a:scene3d>
        <a:sp3d z="152400" extrusionH="63500" prstMaterial="dkEdge">
          <a:contourClr>
            <a:schemeClr val="bg1"/>
          </a:contourClr>
        </a:sp3d>
      </dgm:spPr>
      <dgm:t>
        <a:bodyPr/>
        <a:lstStyle/>
        <a:p>
          <a:r>
            <a:rPr lang="en-US" sz="1200" b="1" dirty="0">
              <a:latin typeface="Arial" panose="020B0604020202020204" pitchFamily="34" charset="0"/>
              <a:cs typeface="Arial" panose="020B0604020202020204" pitchFamily="34" charset="0"/>
            </a:rPr>
            <a:t>Rights Issues</a:t>
          </a:r>
        </a:p>
      </dgm:t>
    </dgm:pt>
    <dgm:pt modelId="{CDDB5A2F-9565-40D7-844E-A99CBBDC85EB}" type="parTrans" cxnId="{A930E03C-2FB5-4A15-8931-07308498EFB3}">
      <dgm:prSet/>
      <dgm:spPr>
        <a:effectLst>
          <a:innerShdw blurRad="114300">
            <a:prstClr val="black"/>
          </a:innerShdw>
        </a:effectLst>
        <a:scene3d>
          <a:camera prst="orthographicFront"/>
          <a:lightRig rig="threePt" dir="t">
            <a:rot lat="0" lon="0" rev="7500000"/>
          </a:lightRig>
        </a:scene3d>
      </dgm:spPr>
      <dgm:t>
        <a:bodyPr/>
        <a:lstStyle/>
        <a:p>
          <a:endParaRPr lang="en-US" sz="1200" b="1">
            <a:latin typeface="Arial" panose="020B0604020202020204" pitchFamily="34" charset="0"/>
            <a:cs typeface="Arial" panose="020B0604020202020204" pitchFamily="34" charset="0"/>
          </a:endParaRPr>
        </a:p>
      </dgm:t>
    </dgm:pt>
    <dgm:pt modelId="{3D675742-806D-47D7-A16B-031F9DFF2485}" type="sibTrans" cxnId="{A930E03C-2FB5-4A15-8931-07308498EFB3}">
      <dgm:prSet/>
      <dgm:spPr/>
      <dgm:t>
        <a:bodyPr/>
        <a:lstStyle/>
        <a:p>
          <a:endParaRPr lang="en-US" sz="1200">
            <a:latin typeface="Arial" panose="020B0604020202020204" pitchFamily="34" charset="0"/>
            <a:cs typeface="Arial" panose="020B0604020202020204" pitchFamily="34" charset="0"/>
          </a:endParaRPr>
        </a:p>
      </dgm:t>
    </dgm:pt>
    <dgm:pt modelId="{FD0D9969-69BA-45E9-A451-2B9920DA3448}">
      <dgm:prSet phldrT="[Text]" custT="1"/>
      <dgm:spPr>
        <a:effectLst/>
        <a:scene3d>
          <a:camera prst="orthographicFront"/>
          <a:lightRig rig="threePt" dir="t">
            <a:rot lat="0" lon="0" rev="7500000"/>
          </a:lightRig>
        </a:scene3d>
        <a:sp3d z="152400" extrusionH="63500" prstMaterial="dkEdge">
          <a:contourClr>
            <a:schemeClr val="bg1"/>
          </a:contourClr>
        </a:sp3d>
      </dgm:spPr>
      <dgm:t>
        <a:bodyPr/>
        <a:lstStyle/>
        <a:p>
          <a:r>
            <a:rPr lang="en-US" sz="1200" b="1" dirty="0">
              <a:latin typeface="Arial" panose="020B0604020202020204" pitchFamily="34" charset="0"/>
              <a:cs typeface="Arial" panose="020B0604020202020204" pitchFamily="34" charset="0"/>
            </a:rPr>
            <a:t>Bonus Issues</a:t>
          </a:r>
        </a:p>
      </dgm:t>
    </dgm:pt>
    <dgm:pt modelId="{3A7FAD20-1049-4D4F-B2A0-DE4C5EA96987}" type="parTrans" cxnId="{FCCB0901-057A-4775-8E19-E88B4E331760}">
      <dgm:prSet/>
      <dgm:spPr>
        <a:effectLst>
          <a:innerShdw blurRad="114300">
            <a:prstClr val="black"/>
          </a:innerShdw>
        </a:effectLst>
        <a:scene3d>
          <a:camera prst="orthographicFront"/>
          <a:lightRig rig="threePt" dir="t">
            <a:rot lat="0" lon="0" rev="7500000"/>
          </a:lightRig>
        </a:scene3d>
      </dgm:spPr>
      <dgm:t>
        <a:bodyPr/>
        <a:lstStyle/>
        <a:p>
          <a:endParaRPr lang="en-US" sz="1200" b="1">
            <a:latin typeface="Arial" panose="020B0604020202020204" pitchFamily="34" charset="0"/>
            <a:cs typeface="Arial" panose="020B0604020202020204" pitchFamily="34" charset="0"/>
          </a:endParaRPr>
        </a:p>
      </dgm:t>
    </dgm:pt>
    <dgm:pt modelId="{B23D0E67-ECCD-4F83-956F-FB22DC8CC72E}" type="sibTrans" cxnId="{FCCB0901-057A-4775-8E19-E88B4E331760}">
      <dgm:prSet/>
      <dgm:spPr/>
      <dgm:t>
        <a:bodyPr/>
        <a:lstStyle/>
        <a:p>
          <a:endParaRPr lang="en-US" sz="1200">
            <a:latin typeface="Arial" panose="020B0604020202020204" pitchFamily="34" charset="0"/>
            <a:cs typeface="Arial" panose="020B0604020202020204" pitchFamily="34" charset="0"/>
          </a:endParaRPr>
        </a:p>
      </dgm:t>
    </dgm:pt>
    <dgm:pt modelId="{46B02214-BDAA-475F-9018-90FC2122FBA9}">
      <dgm:prSet phldrT="[Text]" custT="1"/>
      <dgm:spPr>
        <a:effectLst/>
        <a:scene3d>
          <a:camera prst="orthographicFront"/>
          <a:lightRig rig="threePt" dir="t">
            <a:rot lat="0" lon="0" rev="7500000"/>
          </a:lightRig>
        </a:scene3d>
        <a:sp3d z="152400" extrusionH="63500" prstMaterial="dkEdge">
          <a:contourClr>
            <a:schemeClr val="bg1"/>
          </a:contourClr>
        </a:sp3d>
      </dgm:spPr>
      <dgm:t>
        <a:bodyPr/>
        <a:lstStyle/>
        <a:p>
          <a:r>
            <a:rPr lang="en-US" sz="1200" b="1" dirty="0">
              <a:latin typeface="Arial" panose="020B0604020202020204" pitchFamily="34" charset="0"/>
              <a:cs typeface="Arial" panose="020B0604020202020204" pitchFamily="34" charset="0"/>
            </a:rPr>
            <a:t>Private Placements</a:t>
          </a:r>
        </a:p>
      </dgm:t>
    </dgm:pt>
    <dgm:pt modelId="{11E0E9CE-24C5-4191-8127-9B78A077AA31}" type="parTrans" cxnId="{58B492E8-39B7-4646-8E01-16A665B3585E}">
      <dgm:prSet/>
      <dgm:spPr>
        <a:effectLst>
          <a:innerShdw blurRad="114300">
            <a:prstClr val="black"/>
          </a:innerShdw>
        </a:effectLst>
        <a:scene3d>
          <a:camera prst="orthographicFront"/>
          <a:lightRig rig="threePt" dir="t">
            <a:rot lat="0" lon="0" rev="7500000"/>
          </a:lightRig>
        </a:scene3d>
      </dgm:spPr>
      <dgm:t>
        <a:bodyPr/>
        <a:lstStyle/>
        <a:p>
          <a:endParaRPr lang="en-US" sz="1200" b="1">
            <a:latin typeface="Arial" panose="020B0604020202020204" pitchFamily="34" charset="0"/>
            <a:cs typeface="Arial" panose="020B0604020202020204" pitchFamily="34" charset="0"/>
          </a:endParaRPr>
        </a:p>
      </dgm:t>
    </dgm:pt>
    <dgm:pt modelId="{97C82F38-3E50-45F7-80BD-387A61A7D4A7}" type="sibTrans" cxnId="{58B492E8-39B7-4646-8E01-16A665B3585E}">
      <dgm:prSet/>
      <dgm:spPr/>
      <dgm:t>
        <a:bodyPr/>
        <a:lstStyle/>
        <a:p>
          <a:endParaRPr lang="en-US" sz="1200">
            <a:latin typeface="Arial" panose="020B0604020202020204" pitchFamily="34" charset="0"/>
            <a:cs typeface="Arial" panose="020B0604020202020204" pitchFamily="34" charset="0"/>
          </a:endParaRPr>
        </a:p>
      </dgm:t>
    </dgm:pt>
    <dgm:pt modelId="{06BB295A-13CB-4BE1-9B57-FE9974911376}">
      <dgm:prSet custT="1"/>
      <dgm:spPr>
        <a:effectLst/>
        <a:scene3d>
          <a:camera prst="orthographicFront"/>
          <a:lightRig rig="threePt" dir="t">
            <a:rot lat="0" lon="0" rev="7500000"/>
          </a:lightRig>
        </a:scene3d>
        <a:sp3d z="152400" extrusionH="63500" prstMaterial="dkEdge">
          <a:contourClr>
            <a:schemeClr val="bg1"/>
          </a:contourClr>
        </a:sp3d>
      </dgm:spPr>
      <dgm:t>
        <a:bodyPr/>
        <a:lstStyle/>
        <a:p>
          <a:r>
            <a:rPr lang="en-US" sz="1200" b="1" dirty="0">
              <a:latin typeface="Arial" panose="020B0604020202020204" pitchFamily="34" charset="0"/>
              <a:cs typeface="Arial" panose="020B0604020202020204" pitchFamily="34" charset="0"/>
            </a:rPr>
            <a:t>Preferential Issue</a:t>
          </a:r>
        </a:p>
      </dgm:t>
    </dgm:pt>
    <dgm:pt modelId="{6544E250-16F7-4962-BA5A-1A15DEEFA34C}" type="parTrans" cxnId="{6C518231-E59F-4494-B12E-692A2C866B90}">
      <dgm:prSet/>
      <dgm:spPr>
        <a:effectLst>
          <a:innerShdw blurRad="114300">
            <a:prstClr val="black"/>
          </a:innerShdw>
        </a:effectLst>
        <a:scene3d>
          <a:camera prst="orthographicFront"/>
          <a:lightRig rig="threePt" dir="t">
            <a:rot lat="0" lon="0" rev="7500000"/>
          </a:lightRig>
        </a:scene3d>
      </dgm:spPr>
      <dgm:t>
        <a:bodyPr/>
        <a:lstStyle/>
        <a:p>
          <a:endParaRPr lang="en-US" sz="1200" b="1">
            <a:latin typeface="Arial" panose="020B0604020202020204" pitchFamily="34" charset="0"/>
            <a:cs typeface="Arial" panose="020B0604020202020204" pitchFamily="34" charset="0"/>
          </a:endParaRPr>
        </a:p>
      </dgm:t>
    </dgm:pt>
    <dgm:pt modelId="{A90F6B14-F873-4BAD-B3DF-C3E079E686BF}" type="sibTrans" cxnId="{6C518231-E59F-4494-B12E-692A2C866B90}">
      <dgm:prSet/>
      <dgm:spPr/>
      <dgm:t>
        <a:bodyPr/>
        <a:lstStyle/>
        <a:p>
          <a:endParaRPr lang="en-US" sz="1200">
            <a:latin typeface="Arial" panose="020B0604020202020204" pitchFamily="34" charset="0"/>
            <a:cs typeface="Arial" panose="020B0604020202020204" pitchFamily="34" charset="0"/>
          </a:endParaRPr>
        </a:p>
      </dgm:t>
    </dgm:pt>
    <dgm:pt modelId="{A4016984-20F9-4241-BE10-348A19632DC5}">
      <dgm:prSet custT="1"/>
      <dgm:spPr>
        <a:effectLst/>
        <a:scene3d>
          <a:camera prst="orthographicFront"/>
          <a:lightRig rig="threePt" dir="t">
            <a:rot lat="0" lon="0" rev="7500000"/>
          </a:lightRig>
        </a:scene3d>
        <a:sp3d z="152400" extrusionH="63500" prstMaterial="dkEdge">
          <a:contourClr>
            <a:schemeClr val="bg1"/>
          </a:contourClr>
        </a:sp3d>
      </dgm:spPr>
      <dgm:t>
        <a:bodyPr/>
        <a:lstStyle/>
        <a:p>
          <a:r>
            <a:rPr lang="en-US" sz="1200" b="1" dirty="0">
              <a:latin typeface="Arial" panose="020B0604020202020204" pitchFamily="34" charset="0"/>
              <a:cs typeface="Arial" panose="020B0604020202020204" pitchFamily="34" charset="0"/>
            </a:rPr>
            <a:t>Qualified Institutional Placement</a:t>
          </a:r>
        </a:p>
      </dgm:t>
    </dgm:pt>
    <dgm:pt modelId="{0A0CDD49-01D8-44E7-B7B5-16086ECB1647}" type="parTrans" cxnId="{DE90B99B-51E5-4DBB-B239-2FE2B2D8D4ED}">
      <dgm:prSet/>
      <dgm:spPr>
        <a:effectLst>
          <a:innerShdw blurRad="114300">
            <a:prstClr val="black"/>
          </a:innerShdw>
        </a:effectLst>
        <a:scene3d>
          <a:camera prst="orthographicFront"/>
          <a:lightRig rig="threePt" dir="t">
            <a:rot lat="0" lon="0" rev="7500000"/>
          </a:lightRig>
        </a:scene3d>
      </dgm:spPr>
      <dgm:t>
        <a:bodyPr/>
        <a:lstStyle/>
        <a:p>
          <a:endParaRPr lang="en-US" sz="1200" b="1">
            <a:latin typeface="Arial" panose="020B0604020202020204" pitchFamily="34" charset="0"/>
            <a:cs typeface="Arial" panose="020B0604020202020204" pitchFamily="34" charset="0"/>
          </a:endParaRPr>
        </a:p>
      </dgm:t>
    </dgm:pt>
    <dgm:pt modelId="{54DC6822-4D2C-4723-93B2-D01A47137EFF}" type="sibTrans" cxnId="{DE90B99B-51E5-4DBB-B239-2FE2B2D8D4ED}">
      <dgm:prSet/>
      <dgm:spPr/>
      <dgm:t>
        <a:bodyPr/>
        <a:lstStyle/>
        <a:p>
          <a:endParaRPr lang="en-US" sz="1200">
            <a:latin typeface="Arial" panose="020B0604020202020204" pitchFamily="34" charset="0"/>
            <a:cs typeface="Arial" panose="020B0604020202020204" pitchFamily="34" charset="0"/>
          </a:endParaRPr>
        </a:p>
      </dgm:t>
    </dgm:pt>
    <dgm:pt modelId="{823CF92B-2A7F-41CD-9EE3-A6F605576407}">
      <dgm:prSet custT="1"/>
      <dgm:spPr>
        <a:effectLst/>
        <a:scene3d>
          <a:camera prst="orthographicFront"/>
          <a:lightRig rig="threePt" dir="t">
            <a:rot lat="0" lon="0" rev="7500000"/>
          </a:lightRig>
        </a:scene3d>
        <a:sp3d z="152400" extrusionH="63500" prstMaterial="dkEdge">
          <a:contourClr>
            <a:schemeClr val="bg1"/>
          </a:contourClr>
        </a:sp3d>
      </dgm:spPr>
      <dgm:t>
        <a:bodyPr/>
        <a:lstStyle/>
        <a:p>
          <a:r>
            <a:rPr lang="en-US" sz="1200" b="1" dirty="0">
              <a:latin typeface="Arial" panose="020B0604020202020204" pitchFamily="34" charset="0"/>
              <a:cs typeface="Arial" panose="020B0604020202020204" pitchFamily="34" charset="0"/>
            </a:rPr>
            <a:t>IPO</a:t>
          </a:r>
        </a:p>
      </dgm:t>
    </dgm:pt>
    <dgm:pt modelId="{9D522A71-73B5-4EBC-B9AD-37C99AC6ADDC}" type="parTrans" cxnId="{316D92DC-CFF5-4ABD-8DD8-49EB37FAAA70}">
      <dgm:prSet/>
      <dgm:spPr>
        <a:effectLst>
          <a:innerShdw blurRad="114300">
            <a:prstClr val="black"/>
          </a:innerShdw>
        </a:effectLst>
        <a:scene3d>
          <a:camera prst="orthographicFront"/>
          <a:lightRig rig="threePt" dir="t">
            <a:rot lat="0" lon="0" rev="7500000"/>
          </a:lightRig>
        </a:scene3d>
      </dgm:spPr>
      <dgm:t>
        <a:bodyPr/>
        <a:lstStyle/>
        <a:p>
          <a:endParaRPr lang="en-US" sz="1200" b="1">
            <a:latin typeface="Arial" panose="020B0604020202020204" pitchFamily="34" charset="0"/>
            <a:cs typeface="Arial" panose="020B0604020202020204" pitchFamily="34" charset="0"/>
          </a:endParaRPr>
        </a:p>
      </dgm:t>
    </dgm:pt>
    <dgm:pt modelId="{89995B1C-3802-4D7B-958F-2F8F67BA8EC5}" type="sibTrans" cxnId="{316D92DC-CFF5-4ABD-8DD8-49EB37FAAA70}">
      <dgm:prSet/>
      <dgm:spPr/>
      <dgm:t>
        <a:bodyPr/>
        <a:lstStyle/>
        <a:p>
          <a:endParaRPr lang="en-US" sz="1200">
            <a:latin typeface="Arial" panose="020B0604020202020204" pitchFamily="34" charset="0"/>
            <a:cs typeface="Arial" panose="020B0604020202020204" pitchFamily="34" charset="0"/>
          </a:endParaRPr>
        </a:p>
      </dgm:t>
    </dgm:pt>
    <dgm:pt modelId="{1935A3F7-1834-41F0-8775-3F2AE8BC0701}">
      <dgm:prSet custT="1"/>
      <dgm:spPr>
        <a:effectLst/>
        <a:scene3d>
          <a:camera prst="orthographicFront"/>
          <a:lightRig rig="threePt" dir="t">
            <a:rot lat="0" lon="0" rev="7500000"/>
          </a:lightRig>
        </a:scene3d>
        <a:sp3d z="152400" extrusionH="63500" prstMaterial="dkEdge">
          <a:contourClr>
            <a:schemeClr val="bg1"/>
          </a:contourClr>
        </a:sp3d>
      </dgm:spPr>
      <dgm:t>
        <a:bodyPr/>
        <a:lstStyle/>
        <a:p>
          <a:r>
            <a:rPr lang="en-US" sz="1200" b="1" dirty="0">
              <a:latin typeface="Arial" panose="020B0604020202020204" pitchFamily="34" charset="0"/>
              <a:cs typeface="Arial" panose="020B0604020202020204" pitchFamily="34" charset="0"/>
            </a:rPr>
            <a:t>Fresh Issues</a:t>
          </a:r>
        </a:p>
      </dgm:t>
    </dgm:pt>
    <dgm:pt modelId="{3BB12081-075E-4FF3-9763-DF0202865F56}" type="parTrans" cxnId="{5B57E71D-6FE7-4AF3-A467-B048BDAD4926}">
      <dgm:prSet/>
      <dgm:spPr>
        <a:effectLst>
          <a:innerShdw blurRad="114300">
            <a:prstClr val="black"/>
          </a:innerShdw>
        </a:effectLst>
        <a:scene3d>
          <a:camera prst="orthographicFront"/>
          <a:lightRig rig="threePt" dir="t">
            <a:rot lat="0" lon="0" rev="7500000"/>
          </a:lightRig>
        </a:scene3d>
      </dgm:spPr>
      <dgm:t>
        <a:bodyPr/>
        <a:lstStyle/>
        <a:p>
          <a:endParaRPr lang="en-US" sz="1200" b="1">
            <a:latin typeface="Arial" panose="020B0604020202020204" pitchFamily="34" charset="0"/>
            <a:cs typeface="Arial" panose="020B0604020202020204" pitchFamily="34" charset="0"/>
          </a:endParaRPr>
        </a:p>
      </dgm:t>
    </dgm:pt>
    <dgm:pt modelId="{6E3ABF31-4F24-43CD-AEBC-C94B4F9639C4}" type="sibTrans" cxnId="{5B57E71D-6FE7-4AF3-A467-B048BDAD4926}">
      <dgm:prSet/>
      <dgm:spPr/>
      <dgm:t>
        <a:bodyPr/>
        <a:lstStyle/>
        <a:p>
          <a:endParaRPr lang="en-US" sz="1200">
            <a:latin typeface="Arial" panose="020B0604020202020204" pitchFamily="34" charset="0"/>
            <a:cs typeface="Arial" panose="020B0604020202020204" pitchFamily="34" charset="0"/>
          </a:endParaRPr>
        </a:p>
      </dgm:t>
    </dgm:pt>
    <dgm:pt modelId="{B857A34E-7085-4F0B-B95F-518A4836DB4E}">
      <dgm:prSet custT="1"/>
      <dgm:spPr>
        <a:effectLst/>
        <a:scene3d>
          <a:camera prst="orthographicFront"/>
          <a:lightRig rig="threePt" dir="t">
            <a:rot lat="0" lon="0" rev="7500000"/>
          </a:lightRig>
        </a:scene3d>
        <a:sp3d z="152400" extrusionH="63500" prstMaterial="dkEdge">
          <a:contourClr>
            <a:schemeClr val="bg1"/>
          </a:contourClr>
        </a:sp3d>
      </dgm:spPr>
      <dgm:t>
        <a:bodyPr/>
        <a:lstStyle/>
        <a:p>
          <a:r>
            <a:rPr lang="en-US" sz="1200" b="1" dirty="0">
              <a:latin typeface="Arial" panose="020B0604020202020204" pitchFamily="34" charset="0"/>
              <a:cs typeface="Arial" panose="020B0604020202020204" pitchFamily="34" charset="0"/>
            </a:rPr>
            <a:t>Offer for sale</a:t>
          </a:r>
        </a:p>
      </dgm:t>
    </dgm:pt>
    <dgm:pt modelId="{CFC306BF-92C5-4E31-9404-AFA32D262708}" type="parTrans" cxnId="{7D06B5CC-05F7-492D-80B1-D87390809867}">
      <dgm:prSet/>
      <dgm:spPr>
        <a:effectLst>
          <a:innerShdw blurRad="114300">
            <a:prstClr val="black"/>
          </a:innerShdw>
        </a:effectLst>
        <a:scene3d>
          <a:camera prst="orthographicFront"/>
          <a:lightRig rig="threePt" dir="t">
            <a:rot lat="0" lon="0" rev="7500000"/>
          </a:lightRig>
        </a:scene3d>
      </dgm:spPr>
      <dgm:t>
        <a:bodyPr/>
        <a:lstStyle/>
        <a:p>
          <a:endParaRPr lang="en-US" sz="1200" b="1">
            <a:latin typeface="Arial" panose="020B0604020202020204" pitchFamily="34" charset="0"/>
            <a:cs typeface="Arial" panose="020B0604020202020204" pitchFamily="34" charset="0"/>
          </a:endParaRPr>
        </a:p>
      </dgm:t>
    </dgm:pt>
    <dgm:pt modelId="{0A5C515E-6633-45C6-9A02-6B3AE43877FA}" type="sibTrans" cxnId="{7D06B5CC-05F7-492D-80B1-D87390809867}">
      <dgm:prSet/>
      <dgm:spPr/>
      <dgm:t>
        <a:bodyPr/>
        <a:lstStyle/>
        <a:p>
          <a:endParaRPr lang="en-US" sz="1200">
            <a:latin typeface="Arial" panose="020B0604020202020204" pitchFamily="34" charset="0"/>
            <a:cs typeface="Arial" panose="020B0604020202020204" pitchFamily="34" charset="0"/>
          </a:endParaRPr>
        </a:p>
      </dgm:t>
    </dgm:pt>
    <dgm:pt modelId="{58C1A2EF-2AA3-4AA5-A3FF-7C6471D017D1}">
      <dgm:prSet custT="1"/>
      <dgm:spPr>
        <a:effectLst/>
        <a:scene3d>
          <a:camera prst="orthographicFront"/>
          <a:lightRig rig="threePt" dir="t">
            <a:rot lat="0" lon="0" rev="7500000"/>
          </a:lightRig>
        </a:scene3d>
        <a:sp3d z="152400" extrusionH="63500" prstMaterial="dkEdge">
          <a:contourClr>
            <a:schemeClr val="bg1"/>
          </a:contourClr>
        </a:sp3d>
      </dgm:spPr>
      <dgm:t>
        <a:bodyPr/>
        <a:lstStyle/>
        <a:p>
          <a:r>
            <a:rPr lang="en-US" sz="1200" b="1" dirty="0">
              <a:latin typeface="Arial" panose="020B0604020202020204" pitchFamily="34" charset="0"/>
              <a:cs typeface="Arial" panose="020B0604020202020204" pitchFamily="34" charset="0"/>
            </a:rPr>
            <a:t>FPO</a:t>
          </a:r>
        </a:p>
      </dgm:t>
    </dgm:pt>
    <dgm:pt modelId="{6DF29F0F-D853-49DE-835B-5495EDB50F7B}" type="parTrans" cxnId="{A15753DD-4DFD-4BD9-BD88-E7FE7ED16E55}">
      <dgm:prSet/>
      <dgm:spPr>
        <a:effectLst>
          <a:innerShdw blurRad="114300">
            <a:prstClr val="black"/>
          </a:innerShdw>
        </a:effectLst>
        <a:scene3d>
          <a:camera prst="orthographicFront"/>
          <a:lightRig rig="threePt" dir="t">
            <a:rot lat="0" lon="0" rev="7500000"/>
          </a:lightRig>
        </a:scene3d>
      </dgm:spPr>
      <dgm:t>
        <a:bodyPr/>
        <a:lstStyle/>
        <a:p>
          <a:endParaRPr lang="en-US" sz="1200" b="1">
            <a:latin typeface="Arial" panose="020B0604020202020204" pitchFamily="34" charset="0"/>
            <a:cs typeface="Arial" panose="020B0604020202020204" pitchFamily="34" charset="0"/>
          </a:endParaRPr>
        </a:p>
      </dgm:t>
    </dgm:pt>
    <dgm:pt modelId="{C4B5B87D-F15A-45F5-8D91-81DC3BC358FB}" type="sibTrans" cxnId="{A15753DD-4DFD-4BD9-BD88-E7FE7ED16E55}">
      <dgm:prSet/>
      <dgm:spPr/>
      <dgm:t>
        <a:bodyPr/>
        <a:lstStyle/>
        <a:p>
          <a:endParaRPr lang="en-US" sz="1200">
            <a:latin typeface="Arial" panose="020B0604020202020204" pitchFamily="34" charset="0"/>
            <a:cs typeface="Arial" panose="020B0604020202020204" pitchFamily="34" charset="0"/>
          </a:endParaRPr>
        </a:p>
      </dgm:t>
    </dgm:pt>
    <dgm:pt modelId="{2AF84558-4657-4256-92F8-A2878931B9BA}">
      <dgm:prSet custT="1"/>
      <dgm:spPr>
        <a:effectLst/>
        <a:scene3d>
          <a:camera prst="orthographicFront"/>
          <a:lightRig rig="threePt" dir="t">
            <a:rot lat="0" lon="0" rev="7500000"/>
          </a:lightRig>
        </a:scene3d>
        <a:sp3d z="152400" extrusionH="63500" prstMaterial="dkEdge">
          <a:contourClr>
            <a:schemeClr val="bg1"/>
          </a:contourClr>
        </a:sp3d>
      </dgm:spPr>
      <dgm:t>
        <a:bodyPr/>
        <a:lstStyle/>
        <a:p>
          <a:r>
            <a:rPr lang="en-US" sz="1200" b="1" dirty="0">
              <a:latin typeface="Arial" panose="020B0604020202020204" pitchFamily="34" charset="0"/>
              <a:cs typeface="Arial" panose="020B0604020202020204" pitchFamily="34" charset="0"/>
            </a:rPr>
            <a:t>Fresh Issues</a:t>
          </a:r>
        </a:p>
      </dgm:t>
    </dgm:pt>
    <dgm:pt modelId="{4AB9F3BD-2DA8-4A49-8E93-AB31AECBCB1A}" type="parTrans" cxnId="{9DF09094-B600-4B42-B608-804230DD849B}">
      <dgm:prSet/>
      <dgm:spPr>
        <a:effectLst>
          <a:innerShdw blurRad="114300">
            <a:prstClr val="black"/>
          </a:innerShdw>
        </a:effectLst>
        <a:scene3d>
          <a:camera prst="orthographicFront"/>
          <a:lightRig rig="threePt" dir="t">
            <a:rot lat="0" lon="0" rev="7500000"/>
          </a:lightRig>
        </a:scene3d>
      </dgm:spPr>
      <dgm:t>
        <a:bodyPr/>
        <a:lstStyle/>
        <a:p>
          <a:endParaRPr lang="en-US" sz="1200" b="1">
            <a:latin typeface="Arial" panose="020B0604020202020204" pitchFamily="34" charset="0"/>
            <a:cs typeface="Arial" panose="020B0604020202020204" pitchFamily="34" charset="0"/>
          </a:endParaRPr>
        </a:p>
      </dgm:t>
    </dgm:pt>
    <dgm:pt modelId="{1C384A2F-D9F0-41EF-849A-97560779A86E}" type="sibTrans" cxnId="{9DF09094-B600-4B42-B608-804230DD849B}">
      <dgm:prSet/>
      <dgm:spPr/>
      <dgm:t>
        <a:bodyPr/>
        <a:lstStyle/>
        <a:p>
          <a:endParaRPr lang="en-US" sz="1200">
            <a:latin typeface="Arial" panose="020B0604020202020204" pitchFamily="34" charset="0"/>
            <a:cs typeface="Arial" panose="020B0604020202020204" pitchFamily="34" charset="0"/>
          </a:endParaRPr>
        </a:p>
      </dgm:t>
    </dgm:pt>
    <dgm:pt modelId="{EE314E6A-CE14-49F0-8F5F-CD8CAC0A0B5E}">
      <dgm:prSet custT="1"/>
      <dgm:spPr>
        <a:effectLst/>
        <a:scene3d>
          <a:camera prst="orthographicFront"/>
          <a:lightRig rig="threePt" dir="t">
            <a:rot lat="0" lon="0" rev="7500000"/>
          </a:lightRig>
        </a:scene3d>
        <a:sp3d z="152400" extrusionH="63500" prstMaterial="dkEdge">
          <a:contourClr>
            <a:schemeClr val="bg1"/>
          </a:contourClr>
        </a:sp3d>
      </dgm:spPr>
      <dgm:t>
        <a:bodyPr/>
        <a:lstStyle/>
        <a:p>
          <a:r>
            <a:rPr lang="en-US" sz="1200" b="1" dirty="0">
              <a:latin typeface="Arial" panose="020B0604020202020204" pitchFamily="34" charset="0"/>
              <a:cs typeface="Arial" panose="020B0604020202020204" pitchFamily="34" charset="0"/>
            </a:rPr>
            <a:t>Offer for sale</a:t>
          </a:r>
        </a:p>
      </dgm:t>
    </dgm:pt>
    <dgm:pt modelId="{67C6FAA9-1F68-4270-A24E-B5103798B1FF}" type="parTrans" cxnId="{6CC86832-FE19-4481-83A4-FC49D9CDCD8B}">
      <dgm:prSet/>
      <dgm:spPr>
        <a:effectLst>
          <a:innerShdw blurRad="114300">
            <a:prstClr val="black"/>
          </a:innerShdw>
        </a:effectLst>
        <a:scene3d>
          <a:camera prst="orthographicFront"/>
          <a:lightRig rig="threePt" dir="t">
            <a:rot lat="0" lon="0" rev="7500000"/>
          </a:lightRig>
        </a:scene3d>
      </dgm:spPr>
      <dgm:t>
        <a:bodyPr/>
        <a:lstStyle/>
        <a:p>
          <a:endParaRPr lang="en-US" sz="1200" b="1">
            <a:latin typeface="Arial" panose="020B0604020202020204" pitchFamily="34" charset="0"/>
            <a:cs typeface="Arial" panose="020B0604020202020204" pitchFamily="34" charset="0"/>
          </a:endParaRPr>
        </a:p>
      </dgm:t>
    </dgm:pt>
    <dgm:pt modelId="{4462D563-BD3C-4C60-A952-602E99044672}" type="sibTrans" cxnId="{6CC86832-FE19-4481-83A4-FC49D9CDCD8B}">
      <dgm:prSet/>
      <dgm:spPr/>
      <dgm:t>
        <a:bodyPr/>
        <a:lstStyle/>
        <a:p>
          <a:endParaRPr lang="en-US" sz="1200">
            <a:latin typeface="Arial" panose="020B0604020202020204" pitchFamily="34" charset="0"/>
            <a:cs typeface="Arial" panose="020B0604020202020204" pitchFamily="34" charset="0"/>
          </a:endParaRPr>
        </a:p>
      </dgm:t>
    </dgm:pt>
    <dgm:pt modelId="{91304649-C950-45CC-BBB2-994B38C36167}" type="pres">
      <dgm:prSet presAssocID="{177FBCF6-35E2-4059-9FE7-8B7C0CB260B2}" presName="hierChild1" presStyleCnt="0">
        <dgm:presLayoutVars>
          <dgm:chPref val="1"/>
          <dgm:dir/>
          <dgm:animOne val="branch"/>
          <dgm:animLvl val="lvl"/>
          <dgm:resizeHandles/>
        </dgm:presLayoutVars>
      </dgm:prSet>
      <dgm:spPr/>
      <dgm:t>
        <a:bodyPr/>
        <a:lstStyle/>
        <a:p>
          <a:endParaRPr lang="en-US"/>
        </a:p>
      </dgm:t>
    </dgm:pt>
    <dgm:pt modelId="{9FB30CAB-1365-482F-AC7F-A9FB534B3AC2}" type="pres">
      <dgm:prSet presAssocID="{600A2118-1FD5-4BD2-8F70-31A6F636449B}" presName="hierRoot1" presStyleCnt="0"/>
      <dgm:spPr/>
    </dgm:pt>
    <dgm:pt modelId="{674EBCD0-835D-45F1-A527-53BCD7415901}" type="pres">
      <dgm:prSet presAssocID="{600A2118-1FD5-4BD2-8F70-31A6F636449B}" presName="composite" presStyleCnt="0"/>
      <dgm:spPr/>
    </dgm:pt>
    <dgm:pt modelId="{7002EC31-59A5-4E63-B66A-08D1C02EC863}" type="pres">
      <dgm:prSet presAssocID="{600A2118-1FD5-4BD2-8F70-31A6F636449B}" presName="background" presStyleLbl="node0" presStyleIdx="0" presStyleCnt="1"/>
      <dgm:spPr>
        <a:effectLst/>
        <a:scene3d>
          <a:camera prst="orthographicFront"/>
          <a:lightRig rig="threePt" dir="t">
            <a:rot lat="0" lon="0" rev="7500000"/>
          </a:lightRig>
        </a:scene3d>
        <a:sp3d prstMaterial="plastic"/>
      </dgm:spPr>
    </dgm:pt>
    <dgm:pt modelId="{25FC8AE9-28AB-4FEA-9245-54D82DCBC06A}" type="pres">
      <dgm:prSet presAssocID="{600A2118-1FD5-4BD2-8F70-31A6F636449B}" presName="text" presStyleLbl="fgAcc0" presStyleIdx="0" presStyleCnt="1">
        <dgm:presLayoutVars>
          <dgm:chPref val="3"/>
        </dgm:presLayoutVars>
      </dgm:prSet>
      <dgm:spPr/>
      <dgm:t>
        <a:bodyPr/>
        <a:lstStyle/>
        <a:p>
          <a:endParaRPr lang="en-US"/>
        </a:p>
      </dgm:t>
    </dgm:pt>
    <dgm:pt modelId="{61BBDF5A-F5CD-4543-9F8A-4A2896351BAB}" type="pres">
      <dgm:prSet presAssocID="{600A2118-1FD5-4BD2-8F70-31A6F636449B}" presName="hierChild2" presStyleCnt="0"/>
      <dgm:spPr/>
    </dgm:pt>
    <dgm:pt modelId="{81047449-EA03-4A24-A1CD-51C817DEEEF5}" type="pres">
      <dgm:prSet presAssocID="{7D155D74-458A-47F7-A970-B480E643D8A8}" presName="Name10" presStyleLbl="parChTrans1D2" presStyleIdx="0" presStyleCnt="4"/>
      <dgm:spPr/>
      <dgm:t>
        <a:bodyPr/>
        <a:lstStyle/>
        <a:p>
          <a:endParaRPr lang="en-US"/>
        </a:p>
      </dgm:t>
    </dgm:pt>
    <dgm:pt modelId="{82161B96-69F5-4DB2-BF92-726674C00BF1}" type="pres">
      <dgm:prSet presAssocID="{77A36087-6C96-4E87-B6BD-157DAEDCBB2F}" presName="hierRoot2" presStyleCnt="0"/>
      <dgm:spPr/>
    </dgm:pt>
    <dgm:pt modelId="{7A99082A-962D-4C13-9474-FFB3FB882C16}" type="pres">
      <dgm:prSet presAssocID="{77A36087-6C96-4E87-B6BD-157DAEDCBB2F}" presName="composite2" presStyleCnt="0"/>
      <dgm:spPr/>
    </dgm:pt>
    <dgm:pt modelId="{0F10F465-7810-44C2-B3F6-B462BF513F16}" type="pres">
      <dgm:prSet presAssocID="{77A36087-6C96-4E87-B6BD-157DAEDCBB2F}" presName="background2" presStyleLbl="asst1" presStyleIdx="0" presStyleCnt="1"/>
      <dgm:spPr>
        <a:effectLst/>
        <a:scene3d>
          <a:camera prst="orthographicFront"/>
          <a:lightRig rig="threePt" dir="t">
            <a:rot lat="0" lon="0" rev="7500000"/>
          </a:lightRig>
        </a:scene3d>
        <a:sp3d prstMaterial="plastic"/>
      </dgm:spPr>
    </dgm:pt>
    <dgm:pt modelId="{FCA04208-F272-48A4-A61F-74B19D2E36B9}" type="pres">
      <dgm:prSet presAssocID="{77A36087-6C96-4E87-B6BD-157DAEDCBB2F}" presName="text2" presStyleLbl="fgAcc2" presStyleIdx="0" presStyleCnt="4">
        <dgm:presLayoutVars>
          <dgm:chPref val="3"/>
        </dgm:presLayoutVars>
      </dgm:prSet>
      <dgm:spPr/>
      <dgm:t>
        <a:bodyPr/>
        <a:lstStyle/>
        <a:p>
          <a:endParaRPr lang="en-US"/>
        </a:p>
      </dgm:t>
    </dgm:pt>
    <dgm:pt modelId="{A301F323-FCF7-4797-88A5-35C2007ABE46}" type="pres">
      <dgm:prSet presAssocID="{77A36087-6C96-4E87-B6BD-157DAEDCBB2F}" presName="hierChild3" presStyleCnt="0"/>
      <dgm:spPr/>
    </dgm:pt>
    <dgm:pt modelId="{498F2202-ED6C-4FAE-A74F-F5CC51581577}" type="pres">
      <dgm:prSet presAssocID="{9D522A71-73B5-4EBC-B9AD-37C99AC6ADDC}" presName="Name17" presStyleLbl="parChTrans1D3" presStyleIdx="0" presStyleCnt="4"/>
      <dgm:spPr/>
      <dgm:t>
        <a:bodyPr/>
        <a:lstStyle/>
        <a:p>
          <a:endParaRPr lang="en-US"/>
        </a:p>
      </dgm:t>
    </dgm:pt>
    <dgm:pt modelId="{9388CDEA-4948-4C0E-8945-36BE3EE8C6B5}" type="pres">
      <dgm:prSet presAssocID="{823CF92B-2A7F-41CD-9EE3-A6F605576407}" presName="hierRoot3" presStyleCnt="0"/>
      <dgm:spPr/>
    </dgm:pt>
    <dgm:pt modelId="{76C720CD-6713-4FCA-849D-C069CBEE7283}" type="pres">
      <dgm:prSet presAssocID="{823CF92B-2A7F-41CD-9EE3-A6F605576407}" presName="composite3" presStyleCnt="0"/>
      <dgm:spPr/>
    </dgm:pt>
    <dgm:pt modelId="{1AB620E1-FAA3-4052-A3FC-F7FDBFDF1EA5}" type="pres">
      <dgm:prSet presAssocID="{823CF92B-2A7F-41CD-9EE3-A6F605576407}" presName="background3" presStyleLbl="node3" presStyleIdx="0" presStyleCnt="4"/>
      <dgm:spPr>
        <a:effectLst/>
        <a:scene3d>
          <a:camera prst="orthographicFront"/>
          <a:lightRig rig="threePt" dir="t">
            <a:rot lat="0" lon="0" rev="7500000"/>
          </a:lightRig>
        </a:scene3d>
        <a:sp3d prstMaterial="plastic"/>
      </dgm:spPr>
    </dgm:pt>
    <dgm:pt modelId="{2DBA8D6F-9046-4BAA-9E14-B3D8A24C3329}" type="pres">
      <dgm:prSet presAssocID="{823CF92B-2A7F-41CD-9EE3-A6F605576407}" presName="text3" presStyleLbl="fgAcc3" presStyleIdx="0" presStyleCnt="4" custLinFactNeighborX="-1258" custLinFactNeighborY="21783">
        <dgm:presLayoutVars>
          <dgm:chPref val="3"/>
        </dgm:presLayoutVars>
      </dgm:prSet>
      <dgm:spPr/>
      <dgm:t>
        <a:bodyPr/>
        <a:lstStyle/>
        <a:p>
          <a:endParaRPr lang="en-US"/>
        </a:p>
      </dgm:t>
    </dgm:pt>
    <dgm:pt modelId="{E1C1E2CF-83FF-4AF8-9015-A164C2CFF40D}" type="pres">
      <dgm:prSet presAssocID="{823CF92B-2A7F-41CD-9EE3-A6F605576407}" presName="hierChild4" presStyleCnt="0"/>
      <dgm:spPr/>
    </dgm:pt>
    <dgm:pt modelId="{3955B2B6-1CCD-489C-8E2B-1A682383FE23}" type="pres">
      <dgm:prSet presAssocID="{3BB12081-075E-4FF3-9763-DF0202865F56}" presName="Name23" presStyleLbl="parChTrans1D4" presStyleIdx="0" presStyleCnt="4"/>
      <dgm:spPr/>
      <dgm:t>
        <a:bodyPr/>
        <a:lstStyle/>
        <a:p>
          <a:endParaRPr lang="en-US"/>
        </a:p>
      </dgm:t>
    </dgm:pt>
    <dgm:pt modelId="{E978D43A-F11E-483F-93FE-DAF212FBD5E0}" type="pres">
      <dgm:prSet presAssocID="{1935A3F7-1834-41F0-8775-3F2AE8BC0701}" presName="hierRoot4" presStyleCnt="0"/>
      <dgm:spPr/>
    </dgm:pt>
    <dgm:pt modelId="{CE6E3B93-4A9E-4339-95BB-53AF9C469276}" type="pres">
      <dgm:prSet presAssocID="{1935A3F7-1834-41F0-8775-3F2AE8BC0701}" presName="composite4" presStyleCnt="0"/>
      <dgm:spPr/>
    </dgm:pt>
    <dgm:pt modelId="{DEECC85A-C3A8-4284-B0B4-248580E3FDD2}" type="pres">
      <dgm:prSet presAssocID="{1935A3F7-1834-41F0-8775-3F2AE8BC0701}" presName="background4" presStyleLbl="node4" presStyleIdx="0" presStyleCnt="4"/>
      <dgm:spPr>
        <a:effectLst/>
        <a:scene3d>
          <a:camera prst="orthographicFront"/>
          <a:lightRig rig="threePt" dir="t">
            <a:rot lat="0" lon="0" rev="7500000"/>
          </a:lightRig>
        </a:scene3d>
        <a:sp3d prstMaterial="plastic"/>
      </dgm:spPr>
    </dgm:pt>
    <dgm:pt modelId="{0B878249-E1C3-40C6-B3F4-3586CF46F455}" type="pres">
      <dgm:prSet presAssocID="{1935A3F7-1834-41F0-8775-3F2AE8BC0701}" presName="text4" presStyleLbl="fgAcc4" presStyleIdx="0" presStyleCnt="4" custLinFactNeighborX="3772" custLinFactNeighborY="35645">
        <dgm:presLayoutVars>
          <dgm:chPref val="3"/>
        </dgm:presLayoutVars>
      </dgm:prSet>
      <dgm:spPr/>
      <dgm:t>
        <a:bodyPr/>
        <a:lstStyle/>
        <a:p>
          <a:endParaRPr lang="en-US"/>
        </a:p>
      </dgm:t>
    </dgm:pt>
    <dgm:pt modelId="{C3EBC20C-0010-4854-B40C-81866F3FA329}" type="pres">
      <dgm:prSet presAssocID="{1935A3F7-1834-41F0-8775-3F2AE8BC0701}" presName="hierChild5" presStyleCnt="0"/>
      <dgm:spPr/>
    </dgm:pt>
    <dgm:pt modelId="{CC1525E8-AEAE-4FBA-9F99-C745E22BB216}" type="pres">
      <dgm:prSet presAssocID="{CFC306BF-92C5-4E31-9404-AFA32D262708}" presName="Name23" presStyleLbl="parChTrans1D4" presStyleIdx="1" presStyleCnt="4"/>
      <dgm:spPr/>
      <dgm:t>
        <a:bodyPr/>
        <a:lstStyle/>
        <a:p>
          <a:endParaRPr lang="en-US"/>
        </a:p>
      </dgm:t>
    </dgm:pt>
    <dgm:pt modelId="{A1B44A58-AC8F-42B7-95D9-59960B1D82EE}" type="pres">
      <dgm:prSet presAssocID="{B857A34E-7085-4F0B-B95F-518A4836DB4E}" presName="hierRoot4" presStyleCnt="0"/>
      <dgm:spPr/>
    </dgm:pt>
    <dgm:pt modelId="{2EAE7DD2-74EE-4A8E-834C-3495BA206B70}" type="pres">
      <dgm:prSet presAssocID="{B857A34E-7085-4F0B-B95F-518A4836DB4E}" presName="composite4" presStyleCnt="0"/>
      <dgm:spPr/>
    </dgm:pt>
    <dgm:pt modelId="{40724CFD-70A3-43E7-A3A2-CD2AAB3F40C1}" type="pres">
      <dgm:prSet presAssocID="{B857A34E-7085-4F0B-B95F-518A4836DB4E}" presName="background4" presStyleLbl="node4" presStyleIdx="1" presStyleCnt="4"/>
      <dgm:spPr>
        <a:effectLst/>
        <a:scene3d>
          <a:camera prst="orthographicFront"/>
          <a:lightRig rig="threePt" dir="t">
            <a:rot lat="0" lon="0" rev="7500000"/>
          </a:lightRig>
        </a:scene3d>
        <a:sp3d prstMaterial="plastic"/>
      </dgm:spPr>
    </dgm:pt>
    <dgm:pt modelId="{3D2A209E-B13E-487A-AE34-A388E4BF9DB8}" type="pres">
      <dgm:prSet presAssocID="{B857A34E-7085-4F0B-B95F-518A4836DB4E}" presName="text4" presStyleLbl="fgAcc4" presStyleIdx="1" presStyleCnt="4" custLinFactNeighborX="3772" custLinFactNeighborY="35645">
        <dgm:presLayoutVars>
          <dgm:chPref val="3"/>
        </dgm:presLayoutVars>
      </dgm:prSet>
      <dgm:spPr/>
      <dgm:t>
        <a:bodyPr/>
        <a:lstStyle/>
        <a:p>
          <a:endParaRPr lang="en-US"/>
        </a:p>
      </dgm:t>
    </dgm:pt>
    <dgm:pt modelId="{60F29366-F47C-4DE5-8263-28E05E965D41}" type="pres">
      <dgm:prSet presAssocID="{B857A34E-7085-4F0B-B95F-518A4836DB4E}" presName="hierChild5" presStyleCnt="0"/>
      <dgm:spPr/>
    </dgm:pt>
    <dgm:pt modelId="{2BA99342-19BF-4241-92DA-D1C12EBC781B}" type="pres">
      <dgm:prSet presAssocID="{6DF29F0F-D853-49DE-835B-5495EDB50F7B}" presName="Name17" presStyleLbl="parChTrans1D3" presStyleIdx="1" presStyleCnt="4"/>
      <dgm:spPr/>
      <dgm:t>
        <a:bodyPr/>
        <a:lstStyle/>
        <a:p>
          <a:endParaRPr lang="en-US"/>
        </a:p>
      </dgm:t>
    </dgm:pt>
    <dgm:pt modelId="{26ED72F4-2170-42CC-A2AA-72C20C25E3C2}" type="pres">
      <dgm:prSet presAssocID="{58C1A2EF-2AA3-4AA5-A3FF-7C6471D017D1}" presName="hierRoot3" presStyleCnt="0"/>
      <dgm:spPr/>
    </dgm:pt>
    <dgm:pt modelId="{A66AA9A2-F39E-4F83-AC12-F0F9DC0E0418}" type="pres">
      <dgm:prSet presAssocID="{58C1A2EF-2AA3-4AA5-A3FF-7C6471D017D1}" presName="composite3" presStyleCnt="0"/>
      <dgm:spPr/>
    </dgm:pt>
    <dgm:pt modelId="{6589EA21-F2F0-4F66-A783-D66E4A77B226}" type="pres">
      <dgm:prSet presAssocID="{58C1A2EF-2AA3-4AA5-A3FF-7C6471D017D1}" presName="background3" presStyleLbl="node3" presStyleIdx="1" presStyleCnt="4"/>
      <dgm:spPr>
        <a:effectLst/>
        <a:scene3d>
          <a:camera prst="orthographicFront"/>
          <a:lightRig rig="threePt" dir="t">
            <a:rot lat="0" lon="0" rev="7500000"/>
          </a:lightRig>
        </a:scene3d>
        <a:sp3d prstMaterial="plastic"/>
      </dgm:spPr>
    </dgm:pt>
    <dgm:pt modelId="{B0986097-CCBD-4BFA-9D05-2979BA683E2E}" type="pres">
      <dgm:prSet presAssocID="{58C1A2EF-2AA3-4AA5-A3FF-7C6471D017D1}" presName="text3" presStyleLbl="fgAcc3" presStyleIdx="1" presStyleCnt="4" custLinFactNeighborX="-1258" custLinFactNeighborY="21783">
        <dgm:presLayoutVars>
          <dgm:chPref val="3"/>
        </dgm:presLayoutVars>
      </dgm:prSet>
      <dgm:spPr/>
      <dgm:t>
        <a:bodyPr/>
        <a:lstStyle/>
        <a:p>
          <a:endParaRPr lang="en-US"/>
        </a:p>
      </dgm:t>
    </dgm:pt>
    <dgm:pt modelId="{D0A145FB-C00C-4D92-96BE-13E09C6519EB}" type="pres">
      <dgm:prSet presAssocID="{58C1A2EF-2AA3-4AA5-A3FF-7C6471D017D1}" presName="hierChild4" presStyleCnt="0"/>
      <dgm:spPr/>
    </dgm:pt>
    <dgm:pt modelId="{13C08A9B-313A-4D42-AD49-A3B96332F187}" type="pres">
      <dgm:prSet presAssocID="{4AB9F3BD-2DA8-4A49-8E93-AB31AECBCB1A}" presName="Name23" presStyleLbl="parChTrans1D4" presStyleIdx="2" presStyleCnt="4"/>
      <dgm:spPr/>
      <dgm:t>
        <a:bodyPr/>
        <a:lstStyle/>
        <a:p>
          <a:endParaRPr lang="en-US"/>
        </a:p>
      </dgm:t>
    </dgm:pt>
    <dgm:pt modelId="{70BE527E-A45D-49D8-ABEF-5BC1E39493FA}" type="pres">
      <dgm:prSet presAssocID="{2AF84558-4657-4256-92F8-A2878931B9BA}" presName="hierRoot4" presStyleCnt="0"/>
      <dgm:spPr/>
    </dgm:pt>
    <dgm:pt modelId="{99040F72-E499-42CE-A01A-3758CA4B4CD1}" type="pres">
      <dgm:prSet presAssocID="{2AF84558-4657-4256-92F8-A2878931B9BA}" presName="composite4" presStyleCnt="0"/>
      <dgm:spPr/>
    </dgm:pt>
    <dgm:pt modelId="{47ACB62F-D630-491C-8B8A-AB4A0FF51662}" type="pres">
      <dgm:prSet presAssocID="{2AF84558-4657-4256-92F8-A2878931B9BA}" presName="background4" presStyleLbl="node4" presStyleIdx="2" presStyleCnt="4"/>
      <dgm:spPr>
        <a:effectLst/>
        <a:scene3d>
          <a:camera prst="orthographicFront"/>
          <a:lightRig rig="threePt" dir="t">
            <a:rot lat="0" lon="0" rev="7500000"/>
          </a:lightRig>
        </a:scene3d>
        <a:sp3d prstMaterial="plastic"/>
      </dgm:spPr>
    </dgm:pt>
    <dgm:pt modelId="{3EAFE104-C005-4806-B050-1140043D5B75}" type="pres">
      <dgm:prSet presAssocID="{2AF84558-4657-4256-92F8-A2878931B9BA}" presName="text4" presStyleLbl="fgAcc4" presStyleIdx="2" presStyleCnt="4" custLinFactNeighborX="3772" custLinFactNeighborY="35645">
        <dgm:presLayoutVars>
          <dgm:chPref val="3"/>
        </dgm:presLayoutVars>
      </dgm:prSet>
      <dgm:spPr/>
      <dgm:t>
        <a:bodyPr/>
        <a:lstStyle/>
        <a:p>
          <a:endParaRPr lang="en-US"/>
        </a:p>
      </dgm:t>
    </dgm:pt>
    <dgm:pt modelId="{E002472F-84C8-4A13-9D11-013D9314C7ED}" type="pres">
      <dgm:prSet presAssocID="{2AF84558-4657-4256-92F8-A2878931B9BA}" presName="hierChild5" presStyleCnt="0"/>
      <dgm:spPr/>
    </dgm:pt>
    <dgm:pt modelId="{D5B20965-4AE1-4B1C-B45A-51225B044450}" type="pres">
      <dgm:prSet presAssocID="{67C6FAA9-1F68-4270-A24E-B5103798B1FF}" presName="Name23" presStyleLbl="parChTrans1D4" presStyleIdx="3" presStyleCnt="4"/>
      <dgm:spPr/>
      <dgm:t>
        <a:bodyPr/>
        <a:lstStyle/>
        <a:p>
          <a:endParaRPr lang="en-US"/>
        </a:p>
      </dgm:t>
    </dgm:pt>
    <dgm:pt modelId="{61E81967-57E3-4C21-8F81-8E19EEEBDC9D}" type="pres">
      <dgm:prSet presAssocID="{EE314E6A-CE14-49F0-8F5F-CD8CAC0A0B5E}" presName="hierRoot4" presStyleCnt="0"/>
      <dgm:spPr/>
    </dgm:pt>
    <dgm:pt modelId="{3FA0726B-D01C-4DC0-8F0D-77AD9629720A}" type="pres">
      <dgm:prSet presAssocID="{EE314E6A-CE14-49F0-8F5F-CD8CAC0A0B5E}" presName="composite4" presStyleCnt="0"/>
      <dgm:spPr/>
    </dgm:pt>
    <dgm:pt modelId="{B502E60B-3EB9-482E-A7C7-BBA441C8718D}" type="pres">
      <dgm:prSet presAssocID="{EE314E6A-CE14-49F0-8F5F-CD8CAC0A0B5E}" presName="background4" presStyleLbl="node4" presStyleIdx="3" presStyleCnt="4"/>
      <dgm:spPr>
        <a:effectLst/>
        <a:scene3d>
          <a:camera prst="orthographicFront"/>
          <a:lightRig rig="threePt" dir="t">
            <a:rot lat="0" lon="0" rev="7500000"/>
          </a:lightRig>
        </a:scene3d>
        <a:sp3d prstMaterial="plastic"/>
      </dgm:spPr>
    </dgm:pt>
    <dgm:pt modelId="{A01EA1A0-40B0-4B97-8758-9DE8D1853E90}" type="pres">
      <dgm:prSet presAssocID="{EE314E6A-CE14-49F0-8F5F-CD8CAC0A0B5E}" presName="text4" presStyleLbl="fgAcc4" presStyleIdx="3" presStyleCnt="4" custLinFactNeighborX="3772" custLinFactNeighborY="35645">
        <dgm:presLayoutVars>
          <dgm:chPref val="3"/>
        </dgm:presLayoutVars>
      </dgm:prSet>
      <dgm:spPr/>
      <dgm:t>
        <a:bodyPr/>
        <a:lstStyle/>
        <a:p>
          <a:endParaRPr lang="en-US"/>
        </a:p>
      </dgm:t>
    </dgm:pt>
    <dgm:pt modelId="{DBDC74DE-3915-4374-B0C0-B89572318DF6}" type="pres">
      <dgm:prSet presAssocID="{EE314E6A-CE14-49F0-8F5F-CD8CAC0A0B5E}" presName="hierChild5" presStyleCnt="0"/>
      <dgm:spPr/>
    </dgm:pt>
    <dgm:pt modelId="{6F2437D3-3E74-4C99-9848-E961202ED4B4}" type="pres">
      <dgm:prSet presAssocID="{CDDB5A2F-9565-40D7-844E-A99CBBDC85EB}" presName="Name10" presStyleLbl="parChTrans1D2" presStyleIdx="1" presStyleCnt="4"/>
      <dgm:spPr/>
      <dgm:t>
        <a:bodyPr/>
        <a:lstStyle/>
        <a:p>
          <a:endParaRPr lang="en-US"/>
        </a:p>
      </dgm:t>
    </dgm:pt>
    <dgm:pt modelId="{F14ACF3F-0DE9-447C-BFB2-EE4AEE82FEEE}" type="pres">
      <dgm:prSet presAssocID="{98D39D8E-C263-49F0-9F8E-6F2D2F2B6B8B}" presName="hierRoot2" presStyleCnt="0"/>
      <dgm:spPr/>
    </dgm:pt>
    <dgm:pt modelId="{0E75A4B6-6B51-4F76-8430-CB55E2964A92}" type="pres">
      <dgm:prSet presAssocID="{98D39D8E-C263-49F0-9F8E-6F2D2F2B6B8B}" presName="composite2" presStyleCnt="0"/>
      <dgm:spPr/>
    </dgm:pt>
    <dgm:pt modelId="{5F0CE058-F478-4A10-9442-1C86152ED8FF}" type="pres">
      <dgm:prSet presAssocID="{98D39D8E-C263-49F0-9F8E-6F2D2F2B6B8B}" presName="background2" presStyleLbl="node2" presStyleIdx="0" presStyleCnt="3"/>
      <dgm:spPr>
        <a:effectLst/>
        <a:scene3d>
          <a:camera prst="orthographicFront"/>
          <a:lightRig rig="threePt" dir="t">
            <a:rot lat="0" lon="0" rev="7500000"/>
          </a:lightRig>
        </a:scene3d>
        <a:sp3d prstMaterial="plastic"/>
      </dgm:spPr>
    </dgm:pt>
    <dgm:pt modelId="{BECE379A-EAB7-4D45-ACCB-8FCEDFF3C240}" type="pres">
      <dgm:prSet presAssocID="{98D39D8E-C263-49F0-9F8E-6F2D2F2B6B8B}" presName="text2" presStyleLbl="fgAcc2" presStyleIdx="1" presStyleCnt="4">
        <dgm:presLayoutVars>
          <dgm:chPref val="3"/>
        </dgm:presLayoutVars>
      </dgm:prSet>
      <dgm:spPr/>
      <dgm:t>
        <a:bodyPr/>
        <a:lstStyle/>
        <a:p>
          <a:endParaRPr lang="en-US"/>
        </a:p>
      </dgm:t>
    </dgm:pt>
    <dgm:pt modelId="{B90763A1-810F-4379-8F99-F29CE64600C4}" type="pres">
      <dgm:prSet presAssocID="{98D39D8E-C263-49F0-9F8E-6F2D2F2B6B8B}" presName="hierChild3" presStyleCnt="0"/>
      <dgm:spPr/>
    </dgm:pt>
    <dgm:pt modelId="{CDEDAB88-518C-4642-A19A-ED0BEC4B8C7F}" type="pres">
      <dgm:prSet presAssocID="{3A7FAD20-1049-4D4F-B2A0-DE4C5EA96987}" presName="Name10" presStyleLbl="parChTrans1D2" presStyleIdx="2" presStyleCnt="4"/>
      <dgm:spPr/>
      <dgm:t>
        <a:bodyPr/>
        <a:lstStyle/>
        <a:p>
          <a:endParaRPr lang="en-US"/>
        </a:p>
      </dgm:t>
    </dgm:pt>
    <dgm:pt modelId="{2E99C42F-A92C-4FE9-819A-CA622551C927}" type="pres">
      <dgm:prSet presAssocID="{FD0D9969-69BA-45E9-A451-2B9920DA3448}" presName="hierRoot2" presStyleCnt="0"/>
      <dgm:spPr/>
    </dgm:pt>
    <dgm:pt modelId="{BF1804F1-F1F8-4A77-A30F-5DF828533909}" type="pres">
      <dgm:prSet presAssocID="{FD0D9969-69BA-45E9-A451-2B9920DA3448}" presName="composite2" presStyleCnt="0"/>
      <dgm:spPr/>
    </dgm:pt>
    <dgm:pt modelId="{220F69A3-6C4E-4A2F-879D-DBEA1C6775A2}" type="pres">
      <dgm:prSet presAssocID="{FD0D9969-69BA-45E9-A451-2B9920DA3448}" presName="background2" presStyleLbl="node2" presStyleIdx="1" presStyleCnt="3"/>
      <dgm:spPr>
        <a:effectLst/>
        <a:scene3d>
          <a:camera prst="orthographicFront"/>
          <a:lightRig rig="threePt" dir="t">
            <a:rot lat="0" lon="0" rev="7500000"/>
          </a:lightRig>
        </a:scene3d>
        <a:sp3d prstMaterial="plastic"/>
      </dgm:spPr>
    </dgm:pt>
    <dgm:pt modelId="{C77A9A05-8D0B-4122-A440-F668291EFFDE}" type="pres">
      <dgm:prSet presAssocID="{FD0D9969-69BA-45E9-A451-2B9920DA3448}" presName="text2" presStyleLbl="fgAcc2" presStyleIdx="2" presStyleCnt="4">
        <dgm:presLayoutVars>
          <dgm:chPref val="3"/>
        </dgm:presLayoutVars>
      </dgm:prSet>
      <dgm:spPr/>
      <dgm:t>
        <a:bodyPr/>
        <a:lstStyle/>
        <a:p>
          <a:endParaRPr lang="en-US"/>
        </a:p>
      </dgm:t>
    </dgm:pt>
    <dgm:pt modelId="{15F5E570-4625-4769-9620-3F1B13D46004}" type="pres">
      <dgm:prSet presAssocID="{FD0D9969-69BA-45E9-A451-2B9920DA3448}" presName="hierChild3" presStyleCnt="0"/>
      <dgm:spPr/>
    </dgm:pt>
    <dgm:pt modelId="{52D72278-E757-45C4-84D4-6E66347F5F9E}" type="pres">
      <dgm:prSet presAssocID="{11E0E9CE-24C5-4191-8127-9B78A077AA31}" presName="Name10" presStyleLbl="parChTrans1D2" presStyleIdx="3" presStyleCnt="4"/>
      <dgm:spPr/>
      <dgm:t>
        <a:bodyPr/>
        <a:lstStyle/>
        <a:p>
          <a:endParaRPr lang="en-US"/>
        </a:p>
      </dgm:t>
    </dgm:pt>
    <dgm:pt modelId="{98CF522F-6811-40EC-A5A6-AE07C8214110}" type="pres">
      <dgm:prSet presAssocID="{46B02214-BDAA-475F-9018-90FC2122FBA9}" presName="hierRoot2" presStyleCnt="0"/>
      <dgm:spPr/>
    </dgm:pt>
    <dgm:pt modelId="{8B267D9F-5FDF-4C25-A8DC-41B98FA3AE9A}" type="pres">
      <dgm:prSet presAssocID="{46B02214-BDAA-475F-9018-90FC2122FBA9}" presName="composite2" presStyleCnt="0"/>
      <dgm:spPr/>
    </dgm:pt>
    <dgm:pt modelId="{847DCA5A-421B-493B-9508-93EE84BAC879}" type="pres">
      <dgm:prSet presAssocID="{46B02214-BDAA-475F-9018-90FC2122FBA9}" presName="background2" presStyleLbl="node2" presStyleIdx="2" presStyleCnt="3"/>
      <dgm:spPr>
        <a:effectLst/>
        <a:scene3d>
          <a:camera prst="orthographicFront"/>
          <a:lightRig rig="threePt" dir="t">
            <a:rot lat="0" lon="0" rev="7500000"/>
          </a:lightRig>
        </a:scene3d>
        <a:sp3d prstMaterial="plastic"/>
      </dgm:spPr>
    </dgm:pt>
    <dgm:pt modelId="{AA18DE0B-2503-4B34-A66F-B4378D1B15DB}" type="pres">
      <dgm:prSet presAssocID="{46B02214-BDAA-475F-9018-90FC2122FBA9}" presName="text2" presStyleLbl="fgAcc2" presStyleIdx="3" presStyleCnt="4">
        <dgm:presLayoutVars>
          <dgm:chPref val="3"/>
        </dgm:presLayoutVars>
      </dgm:prSet>
      <dgm:spPr/>
      <dgm:t>
        <a:bodyPr/>
        <a:lstStyle/>
        <a:p>
          <a:endParaRPr lang="en-US"/>
        </a:p>
      </dgm:t>
    </dgm:pt>
    <dgm:pt modelId="{3AA4295B-CCBF-46B5-966E-9E409F87556E}" type="pres">
      <dgm:prSet presAssocID="{46B02214-BDAA-475F-9018-90FC2122FBA9}" presName="hierChild3" presStyleCnt="0"/>
      <dgm:spPr/>
    </dgm:pt>
    <dgm:pt modelId="{3420E14A-9580-417A-8361-548808C2C3B9}" type="pres">
      <dgm:prSet presAssocID="{6544E250-16F7-4962-BA5A-1A15DEEFA34C}" presName="Name17" presStyleLbl="parChTrans1D3" presStyleIdx="2" presStyleCnt="4"/>
      <dgm:spPr/>
      <dgm:t>
        <a:bodyPr/>
        <a:lstStyle/>
        <a:p>
          <a:endParaRPr lang="en-US"/>
        </a:p>
      </dgm:t>
    </dgm:pt>
    <dgm:pt modelId="{7CD7E07A-EAA8-4B1A-95A1-A70CD8EEDEC8}" type="pres">
      <dgm:prSet presAssocID="{06BB295A-13CB-4BE1-9B57-FE9974911376}" presName="hierRoot3" presStyleCnt="0"/>
      <dgm:spPr/>
    </dgm:pt>
    <dgm:pt modelId="{CF1BF522-1C15-438C-926D-53E1270DAFE3}" type="pres">
      <dgm:prSet presAssocID="{06BB295A-13CB-4BE1-9B57-FE9974911376}" presName="composite3" presStyleCnt="0"/>
      <dgm:spPr/>
    </dgm:pt>
    <dgm:pt modelId="{5B49A90C-F88A-4EB9-9E50-72038E2A809B}" type="pres">
      <dgm:prSet presAssocID="{06BB295A-13CB-4BE1-9B57-FE9974911376}" presName="background3" presStyleLbl="node3" presStyleIdx="2" presStyleCnt="4"/>
      <dgm:spPr>
        <a:effectLst/>
        <a:scene3d>
          <a:camera prst="orthographicFront"/>
          <a:lightRig rig="threePt" dir="t">
            <a:rot lat="0" lon="0" rev="7500000"/>
          </a:lightRig>
        </a:scene3d>
        <a:sp3d prstMaterial="plastic"/>
      </dgm:spPr>
    </dgm:pt>
    <dgm:pt modelId="{5F018735-1DAF-4C36-BB53-0BE74191A799}" type="pres">
      <dgm:prSet presAssocID="{06BB295A-13CB-4BE1-9B57-FE9974911376}" presName="text3" presStyleLbl="fgAcc3" presStyleIdx="2" presStyleCnt="4" custLinFactNeighborX="-23177" custLinFactNeighborY="10054">
        <dgm:presLayoutVars>
          <dgm:chPref val="3"/>
        </dgm:presLayoutVars>
      </dgm:prSet>
      <dgm:spPr/>
      <dgm:t>
        <a:bodyPr/>
        <a:lstStyle/>
        <a:p>
          <a:endParaRPr lang="en-US"/>
        </a:p>
      </dgm:t>
    </dgm:pt>
    <dgm:pt modelId="{AAD9701B-E01C-47DC-B918-0CA7682E96A3}" type="pres">
      <dgm:prSet presAssocID="{06BB295A-13CB-4BE1-9B57-FE9974911376}" presName="hierChild4" presStyleCnt="0"/>
      <dgm:spPr/>
    </dgm:pt>
    <dgm:pt modelId="{7E04F4E0-CBD2-4766-AA0F-9706928035AA}" type="pres">
      <dgm:prSet presAssocID="{0A0CDD49-01D8-44E7-B7B5-16086ECB1647}" presName="Name17" presStyleLbl="parChTrans1D3" presStyleIdx="3" presStyleCnt="4"/>
      <dgm:spPr/>
      <dgm:t>
        <a:bodyPr/>
        <a:lstStyle/>
        <a:p>
          <a:endParaRPr lang="en-US"/>
        </a:p>
      </dgm:t>
    </dgm:pt>
    <dgm:pt modelId="{02309E57-3558-4AC4-B8AF-B956DE8D2357}" type="pres">
      <dgm:prSet presAssocID="{A4016984-20F9-4241-BE10-348A19632DC5}" presName="hierRoot3" presStyleCnt="0"/>
      <dgm:spPr/>
    </dgm:pt>
    <dgm:pt modelId="{9F086C73-2987-451A-B21D-C4A85841F30A}" type="pres">
      <dgm:prSet presAssocID="{A4016984-20F9-4241-BE10-348A19632DC5}" presName="composite3" presStyleCnt="0"/>
      <dgm:spPr/>
    </dgm:pt>
    <dgm:pt modelId="{6E566BDD-93AD-4D5D-9F9F-97F43295706F}" type="pres">
      <dgm:prSet presAssocID="{A4016984-20F9-4241-BE10-348A19632DC5}" presName="background3" presStyleLbl="node3" presStyleIdx="3" presStyleCnt="4"/>
      <dgm:spPr>
        <a:effectLst/>
        <a:scene3d>
          <a:camera prst="orthographicFront"/>
          <a:lightRig rig="threePt" dir="t">
            <a:rot lat="0" lon="0" rev="7500000"/>
          </a:lightRig>
        </a:scene3d>
        <a:sp3d prstMaterial="plastic"/>
      </dgm:spPr>
    </dgm:pt>
    <dgm:pt modelId="{C9B427CF-1227-4EDB-89BD-5CA8BE4450DC}" type="pres">
      <dgm:prSet presAssocID="{A4016984-20F9-4241-BE10-348A19632DC5}" presName="text3" presStyleLbl="fgAcc3" presStyleIdx="3" presStyleCnt="4" custLinFactNeighborX="3697" custLinFactNeighborY="12096">
        <dgm:presLayoutVars>
          <dgm:chPref val="3"/>
        </dgm:presLayoutVars>
      </dgm:prSet>
      <dgm:spPr/>
      <dgm:t>
        <a:bodyPr/>
        <a:lstStyle/>
        <a:p>
          <a:endParaRPr lang="en-US"/>
        </a:p>
      </dgm:t>
    </dgm:pt>
    <dgm:pt modelId="{794142E3-2325-4165-BB4F-B6B3BF6462D5}" type="pres">
      <dgm:prSet presAssocID="{A4016984-20F9-4241-BE10-348A19632DC5}" presName="hierChild4" presStyleCnt="0"/>
      <dgm:spPr/>
    </dgm:pt>
  </dgm:ptLst>
  <dgm:cxnLst>
    <dgm:cxn modelId="{BB0A95B4-CF55-4ED0-9BED-AC1C1A0E569C}" type="presOf" srcId="{0A0CDD49-01D8-44E7-B7B5-16086ECB1647}" destId="{7E04F4E0-CBD2-4766-AA0F-9706928035AA}" srcOrd="0" destOrd="0" presId="urn:microsoft.com/office/officeart/2005/8/layout/hierarchy1"/>
    <dgm:cxn modelId="{9CE11D8D-DC1A-4D88-9C2E-A09226003231}" srcId="{177FBCF6-35E2-4059-9FE7-8B7C0CB260B2}" destId="{600A2118-1FD5-4BD2-8F70-31A6F636449B}" srcOrd="0" destOrd="0" parTransId="{91A5F097-F915-49EB-A8EF-4E945C002140}" sibTransId="{634BBA40-703A-482A-86ED-DFA8598FDACA}"/>
    <dgm:cxn modelId="{03CB8019-649F-4A77-AC01-630DD9E36176}" type="presOf" srcId="{2AF84558-4657-4256-92F8-A2878931B9BA}" destId="{3EAFE104-C005-4806-B050-1140043D5B75}" srcOrd="0" destOrd="0" presId="urn:microsoft.com/office/officeart/2005/8/layout/hierarchy1"/>
    <dgm:cxn modelId="{AFEA904B-2B79-4714-834F-934D72C56AA7}" type="presOf" srcId="{77A36087-6C96-4E87-B6BD-157DAEDCBB2F}" destId="{FCA04208-F272-48A4-A61F-74B19D2E36B9}" srcOrd="0" destOrd="0" presId="urn:microsoft.com/office/officeart/2005/8/layout/hierarchy1"/>
    <dgm:cxn modelId="{7D06B5CC-05F7-492D-80B1-D87390809867}" srcId="{823CF92B-2A7F-41CD-9EE3-A6F605576407}" destId="{B857A34E-7085-4F0B-B95F-518A4836DB4E}" srcOrd="1" destOrd="0" parTransId="{CFC306BF-92C5-4E31-9404-AFA32D262708}" sibTransId="{0A5C515E-6633-45C6-9A02-6B3AE43877FA}"/>
    <dgm:cxn modelId="{4A4CF61F-E3E2-48B1-91C7-EF9378F0BFC3}" type="presOf" srcId="{7D155D74-458A-47F7-A970-B480E643D8A8}" destId="{81047449-EA03-4A24-A1CD-51C817DEEEF5}" srcOrd="0" destOrd="0" presId="urn:microsoft.com/office/officeart/2005/8/layout/hierarchy1"/>
    <dgm:cxn modelId="{4F980A3A-54D8-4288-BEB0-ACE4DBC288CA}" type="presOf" srcId="{3A7FAD20-1049-4D4F-B2A0-DE4C5EA96987}" destId="{CDEDAB88-518C-4642-A19A-ED0BEC4B8C7F}" srcOrd="0" destOrd="0" presId="urn:microsoft.com/office/officeart/2005/8/layout/hierarchy1"/>
    <dgm:cxn modelId="{A15753DD-4DFD-4BD9-BD88-E7FE7ED16E55}" srcId="{77A36087-6C96-4E87-B6BD-157DAEDCBB2F}" destId="{58C1A2EF-2AA3-4AA5-A3FF-7C6471D017D1}" srcOrd="1" destOrd="0" parTransId="{6DF29F0F-D853-49DE-835B-5495EDB50F7B}" sibTransId="{C4B5B87D-F15A-45F5-8D91-81DC3BC358FB}"/>
    <dgm:cxn modelId="{5183403A-8279-4CD3-AFA8-1C7D62CBC16A}" type="presOf" srcId="{46B02214-BDAA-475F-9018-90FC2122FBA9}" destId="{AA18DE0B-2503-4B34-A66F-B4378D1B15DB}" srcOrd="0" destOrd="0" presId="urn:microsoft.com/office/officeart/2005/8/layout/hierarchy1"/>
    <dgm:cxn modelId="{DE90B99B-51E5-4DBB-B239-2FE2B2D8D4ED}" srcId="{46B02214-BDAA-475F-9018-90FC2122FBA9}" destId="{A4016984-20F9-4241-BE10-348A19632DC5}" srcOrd="1" destOrd="0" parTransId="{0A0CDD49-01D8-44E7-B7B5-16086ECB1647}" sibTransId="{54DC6822-4D2C-4723-93B2-D01A47137EFF}"/>
    <dgm:cxn modelId="{3DCA6FFF-C1C3-453F-8C05-DBC841393E60}" type="presOf" srcId="{11E0E9CE-24C5-4191-8127-9B78A077AA31}" destId="{52D72278-E757-45C4-84D4-6E66347F5F9E}" srcOrd="0" destOrd="0" presId="urn:microsoft.com/office/officeart/2005/8/layout/hierarchy1"/>
    <dgm:cxn modelId="{6116DC25-A1A8-40AB-9071-D566929729AE}" type="presOf" srcId="{A4016984-20F9-4241-BE10-348A19632DC5}" destId="{C9B427CF-1227-4EDB-89BD-5CA8BE4450DC}" srcOrd="0" destOrd="0" presId="urn:microsoft.com/office/officeart/2005/8/layout/hierarchy1"/>
    <dgm:cxn modelId="{FCCB0901-057A-4775-8E19-E88B4E331760}" srcId="{600A2118-1FD5-4BD2-8F70-31A6F636449B}" destId="{FD0D9969-69BA-45E9-A451-2B9920DA3448}" srcOrd="2" destOrd="0" parTransId="{3A7FAD20-1049-4D4F-B2A0-DE4C5EA96987}" sibTransId="{B23D0E67-ECCD-4F83-956F-FB22DC8CC72E}"/>
    <dgm:cxn modelId="{A2FDA9C4-7992-4EA3-A40E-25F514AAFB59}" srcId="{600A2118-1FD5-4BD2-8F70-31A6F636449B}" destId="{77A36087-6C96-4E87-B6BD-157DAEDCBB2F}" srcOrd="0" destOrd="0" parTransId="{7D155D74-458A-47F7-A970-B480E643D8A8}" sibTransId="{4B2A4561-0EBC-4CA8-BD22-938E0B629D76}"/>
    <dgm:cxn modelId="{6CC86832-FE19-4481-83A4-FC49D9CDCD8B}" srcId="{58C1A2EF-2AA3-4AA5-A3FF-7C6471D017D1}" destId="{EE314E6A-CE14-49F0-8F5F-CD8CAC0A0B5E}" srcOrd="1" destOrd="0" parTransId="{67C6FAA9-1F68-4270-A24E-B5103798B1FF}" sibTransId="{4462D563-BD3C-4C60-A952-602E99044672}"/>
    <dgm:cxn modelId="{4CC812F9-7B37-4EB4-898C-43F47922B328}" type="presOf" srcId="{6DF29F0F-D853-49DE-835B-5495EDB50F7B}" destId="{2BA99342-19BF-4241-92DA-D1C12EBC781B}" srcOrd="0" destOrd="0" presId="urn:microsoft.com/office/officeart/2005/8/layout/hierarchy1"/>
    <dgm:cxn modelId="{5B57E71D-6FE7-4AF3-A467-B048BDAD4926}" srcId="{823CF92B-2A7F-41CD-9EE3-A6F605576407}" destId="{1935A3F7-1834-41F0-8775-3F2AE8BC0701}" srcOrd="0" destOrd="0" parTransId="{3BB12081-075E-4FF3-9763-DF0202865F56}" sibTransId="{6E3ABF31-4F24-43CD-AEBC-C94B4F9639C4}"/>
    <dgm:cxn modelId="{31054FD4-31FB-4192-A26C-36566A62E70A}" type="presOf" srcId="{CFC306BF-92C5-4E31-9404-AFA32D262708}" destId="{CC1525E8-AEAE-4FBA-9F99-C745E22BB216}" srcOrd="0" destOrd="0" presId="urn:microsoft.com/office/officeart/2005/8/layout/hierarchy1"/>
    <dgm:cxn modelId="{316D92DC-CFF5-4ABD-8DD8-49EB37FAAA70}" srcId="{77A36087-6C96-4E87-B6BD-157DAEDCBB2F}" destId="{823CF92B-2A7F-41CD-9EE3-A6F605576407}" srcOrd="0" destOrd="0" parTransId="{9D522A71-73B5-4EBC-B9AD-37C99AC6ADDC}" sibTransId="{89995B1C-3802-4D7B-958F-2F8F67BA8EC5}"/>
    <dgm:cxn modelId="{4DC93C11-E0B1-4428-A4C5-6640889C02A8}" type="presOf" srcId="{4AB9F3BD-2DA8-4A49-8E93-AB31AECBCB1A}" destId="{13C08A9B-313A-4D42-AD49-A3B96332F187}" srcOrd="0" destOrd="0" presId="urn:microsoft.com/office/officeart/2005/8/layout/hierarchy1"/>
    <dgm:cxn modelId="{C5DF6B29-D502-46CE-B855-D964F9B19825}" type="presOf" srcId="{9D522A71-73B5-4EBC-B9AD-37C99AC6ADDC}" destId="{498F2202-ED6C-4FAE-A74F-F5CC51581577}" srcOrd="0" destOrd="0" presId="urn:microsoft.com/office/officeart/2005/8/layout/hierarchy1"/>
    <dgm:cxn modelId="{9DF09094-B600-4B42-B608-804230DD849B}" srcId="{58C1A2EF-2AA3-4AA5-A3FF-7C6471D017D1}" destId="{2AF84558-4657-4256-92F8-A2878931B9BA}" srcOrd="0" destOrd="0" parTransId="{4AB9F3BD-2DA8-4A49-8E93-AB31AECBCB1A}" sibTransId="{1C384A2F-D9F0-41EF-849A-97560779A86E}"/>
    <dgm:cxn modelId="{8D018F0F-18E0-4337-8412-0C82168091E2}" type="presOf" srcId="{6544E250-16F7-4962-BA5A-1A15DEEFA34C}" destId="{3420E14A-9580-417A-8361-548808C2C3B9}" srcOrd="0" destOrd="0" presId="urn:microsoft.com/office/officeart/2005/8/layout/hierarchy1"/>
    <dgm:cxn modelId="{24FE03AB-010D-499A-8E01-077E5462C35F}" type="presOf" srcId="{58C1A2EF-2AA3-4AA5-A3FF-7C6471D017D1}" destId="{B0986097-CCBD-4BFA-9D05-2979BA683E2E}" srcOrd="0" destOrd="0" presId="urn:microsoft.com/office/officeart/2005/8/layout/hierarchy1"/>
    <dgm:cxn modelId="{C9CDAED4-6639-4849-9F3C-ACA14EC11E99}" type="presOf" srcId="{EE314E6A-CE14-49F0-8F5F-CD8CAC0A0B5E}" destId="{A01EA1A0-40B0-4B97-8758-9DE8D1853E90}" srcOrd="0" destOrd="0" presId="urn:microsoft.com/office/officeart/2005/8/layout/hierarchy1"/>
    <dgm:cxn modelId="{C1E191DE-BBDB-489A-92DA-E3969CA17166}" type="presOf" srcId="{FD0D9969-69BA-45E9-A451-2B9920DA3448}" destId="{C77A9A05-8D0B-4122-A440-F668291EFFDE}" srcOrd="0" destOrd="0" presId="urn:microsoft.com/office/officeart/2005/8/layout/hierarchy1"/>
    <dgm:cxn modelId="{7017A4F4-20C0-4844-BC8D-1D8273B8EEAD}" type="presOf" srcId="{600A2118-1FD5-4BD2-8F70-31A6F636449B}" destId="{25FC8AE9-28AB-4FEA-9245-54D82DCBC06A}" srcOrd="0" destOrd="0" presId="urn:microsoft.com/office/officeart/2005/8/layout/hierarchy1"/>
    <dgm:cxn modelId="{0CCA89A9-E349-44A3-919A-73AB1E972EAC}" type="presOf" srcId="{67C6FAA9-1F68-4270-A24E-B5103798B1FF}" destId="{D5B20965-4AE1-4B1C-B45A-51225B044450}" srcOrd="0" destOrd="0" presId="urn:microsoft.com/office/officeart/2005/8/layout/hierarchy1"/>
    <dgm:cxn modelId="{5FFC2AA9-A525-4C21-B56F-A94672FAAE92}" type="presOf" srcId="{1935A3F7-1834-41F0-8775-3F2AE8BC0701}" destId="{0B878249-E1C3-40C6-B3F4-3586CF46F455}" srcOrd="0" destOrd="0" presId="urn:microsoft.com/office/officeart/2005/8/layout/hierarchy1"/>
    <dgm:cxn modelId="{4ABE775C-16F5-4711-9C34-819478F17B85}" type="presOf" srcId="{3BB12081-075E-4FF3-9763-DF0202865F56}" destId="{3955B2B6-1CCD-489C-8E2B-1A682383FE23}" srcOrd="0" destOrd="0" presId="urn:microsoft.com/office/officeart/2005/8/layout/hierarchy1"/>
    <dgm:cxn modelId="{EA5CDAEF-F8B5-490F-AC5A-8640EBF08642}" type="presOf" srcId="{823CF92B-2A7F-41CD-9EE3-A6F605576407}" destId="{2DBA8D6F-9046-4BAA-9E14-B3D8A24C3329}" srcOrd="0" destOrd="0" presId="urn:microsoft.com/office/officeart/2005/8/layout/hierarchy1"/>
    <dgm:cxn modelId="{58B492E8-39B7-4646-8E01-16A665B3585E}" srcId="{600A2118-1FD5-4BD2-8F70-31A6F636449B}" destId="{46B02214-BDAA-475F-9018-90FC2122FBA9}" srcOrd="3" destOrd="0" parTransId="{11E0E9CE-24C5-4191-8127-9B78A077AA31}" sibTransId="{97C82F38-3E50-45F7-80BD-387A61A7D4A7}"/>
    <dgm:cxn modelId="{A930E03C-2FB5-4A15-8931-07308498EFB3}" srcId="{600A2118-1FD5-4BD2-8F70-31A6F636449B}" destId="{98D39D8E-C263-49F0-9F8E-6F2D2F2B6B8B}" srcOrd="1" destOrd="0" parTransId="{CDDB5A2F-9565-40D7-844E-A99CBBDC85EB}" sibTransId="{3D675742-806D-47D7-A16B-031F9DFF2485}"/>
    <dgm:cxn modelId="{C70743DA-3099-4628-93C0-C825CCA045C1}" type="presOf" srcId="{B857A34E-7085-4F0B-B95F-518A4836DB4E}" destId="{3D2A209E-B13E-487A-AE34-A388E4BF9DB8}" srcOrd="0" destOrd="0" presId="urn:microsoft.com/office/officeart/2005/8/layout/hierarchy1"/>
    <dgm:cxn modelId="{CB4EC392-33AD-47C9-AB10-15F8E06D8A46}" type="presOf" srcId="{177FBCF6-35E2-4059-9FE7-8B7C0CB260B2}" destId="{91304649-C950-45CC-BBB2-994B38C36167}" srcOrd="0" destOrd="0" presId="urn:microsoft.com/office/officeart/2005/8/layout/hierarchy1"/>
    <dgm:cxn modelId="{FF1C6D16-73D8-41DC-9719-BC4EC375E7C7}" type="presOf" srcId="{CDDB5A2F-9565-40D7-844E-A99CBBDC85EB}" destId="{6F2437D3-3E74-4C99-9848-E961202ED4B4}" srcOrd="0" destOrd="0" presId="urn:microsoft.com/office/officeart/2005/8/layout/hierarchy1"/>
    <dgm:cxn modelId="{E900CF96-D42A-4D9B-99F1-0A7FC80C1447}" type="presOf" srcId="{98D39D8E-C263-49F0-9F8E-6F2D2F2B6B8B}" destId="{BECE379A-EAB7-4D45-ACCB-8FCEDFF3C240}" srcOrd="0" destOrd="0" presId="urn:microsoft.com/office/officeart/2005/8/layout/hierarchy1"/>
    <dgm:cxn modelId="{787BCF50-ED4F-4C8C-A981-0194E51007BE}" type="presOf" srcId="{06BB295A-13CB-4BE1-9B57-FE9974911376}" destId="{5F018735-1DAF-4C36-BB53-0BE74191A799}" srcOrd="0" destOrd="0" presId="urn:microsoft.com/office/officeart/2005/8/layout/hierarchy1"/>
    <dgm:cxn modelId="{6C518231-E59F-4494-B12E-692A2C866B90}" srcId="{46B02214-BDAA-475F-9018-90FC2122FBA9}" destId="{06BB295A-13CB-4BE1-9B57-FE9974911376}" srcOrd="0" destOrd="0" parTransId="{6544E250-16F7-4962-BA5A-1A15DEEFA34C}" sibTransId="{A90F6B14-F873-4BAD-B3DF-C3E079E686BF}"/>
    <dgm:cxn modelId="{F312B154-BEA9-400E-BF95-EFCFCA121B29}" type="presParOf" srcId="{91304649-C950-45CC-BBB2-994B38C36167}" destId="{9FB30CAB-1365-482F-AC7F-A9FB534B3AC2}" srcOrd="0" destOrd="0" presId="urn:microsoft.com/office/officeart/2005/8/layout/hierarchy1"/>
    <dgm:cxn modelId="{104F6DB7-7773-4656-92E5-36176D9D810E}" type="presParOf" srcId="{9FB30CAB-1365-482F-AC7F-A9FB534B3AC2}" destId="{674EBCD0-835D-45F1-A527-53BCD7415901}" srcOrd="0" destOrd="0" presId="urn:microsoft.com/office/officeart/2005/8/layout/hierarchy1"/>
    <dgm:cxn modelId="{96C59E6E-A845-4585-98BA-BD5D383F6234}" type="presParOf" srcId="{674EBCD0-835D-45F1-A527-53BCD7415901}" destId="{7002EC31-59A5-4E63-B66A-08D1C02EC863}" srcOrd="0" destOrd="0" presId="urn:microsoft.com/office/officeart/2005/8/layout/hierarchy1"/>
    <dgm:cxn modelId="{127C7603-CCEB-49ED-A578-8547E05B32CF}" type="presParOf" srcId="{674EBCD0-835D-45F1-A527-53BCD7415901}" destId="{25FC8AE9-28AB-4FEA-9245-54D82DCBC06A}" srcOrd="1" destOrd="0" presId="urn:microsoft.com/office/officeart/2005/8/layout/hierarchy1"/>
    <dgm:cxn modelId="{AA8CDA02-E616-4D45-B9DB-592D62D292E7}" type="presParOf" srcId="{9FB30CAB-1365-482F-AC7F-A9FB534B3AC2}" destId="{61BBDF5A-F5CD-4543-9F8A-4A2896351BAB}" srcOrd="1" destOrd="0" presId="urn:microsoft.com/office/officeart/2005/8/layout/hierarchy1"/>
    <dgm:cxn modelId="{67ADA51F-3F59-4644-AF93-04E4E19A6727}" type="presParOf" srcId="{61BBDF5A-F5CD-4543-9F8A-4A2896351BAB}" destId="{81047449-EA03-4A24-A1CD-51C817DEEEF5}" srcOrd="0" destOrd="0" presId="urn:microsoft.com/office/officeart/2005/8/layout/hierarchy1"/>
    <dgm:cxn modelId="{362B945B-C417-426C-AE57-27AB98A70258}" type="presParOf" srcId="{61BBDF5A-F5CD-4543-9F8A-4A2896351BAB}" destId="{82161B96-69F5-4DB2-BF92-726674C00BF1}" srcOrd="1" destOrd="0" presId="urn:microsoft.com/office/officeart/2005/8/layout/hierarchy1"/>
    <dgm:cxn modelId="{E89E8B59-A63D-46AB-AF93-680F402EAD79}" type="presParOf" srcId="{82161B96-69F5-4DB2-BF92-726674C00BF1}" destId="{7A99082A-962D-4C13-9474-FFB3FB882C16}" srcOrd="0" destOrd="0" presId="urn:microsoft.com/office/officeart/2005/8/layout/hierarchy1"/>
    <dgm:cxn modelId="{134BEA72-3DDD-42B5-9A5F-36AC4A692FAC}" type="presParOf" srcId="{7A99082A-962D-4C13-9474-FFB3FB882C16}" destId="{0F10F465-7810-44C2-B3F6-B462BF513F16}" srcOrd="0" destOrd="0" presId="urn:microsoft.com/office/officeart/2005/8/layout/hierarchy1"/>
    <dgm:cxn modelId="{5D1BCFBE-B1A4-4D91-BF50-3C1A7D3CC1EB}" type="presParOf" srcId="{7A99082A-962D-4C13-9474-FFB3FB882C16}" destId="{FCA04208-F272-48A4-A61F-74B19D2E36B9}" srcOrd="1" destOrd="0" presId="urn:microsoft.com/office/officeart/2005/8/layout/hierarchy1"/>
    <dgm:cxn modelId="{A8D87C82-66CA-4F9D-98E0-7FE4F82A44E4}" type="presParOf" srcId="{82161B96-69F5-4DB2-BF92-726674C00BF1}" destId="{A301F323-FCF7-4797-88A5-35C2007ABE46}" srcOrd="1" destOrd="0" presId="urn:microsoft.com/office/officeart/2005/8/layout/hierarchy1"/>
    <dgm:cxn modelId="{E3B9B9D4-D5F0-4E07-A2A7-749078A93A06}" type="presParOf" srcId="{A301F323-FCF7-4797-88A5-35C2007ABE46}" destId="{498F2202-ED6C-4FAE-A74F-F5CC51581577}" srcOrd="0" destOrd="0" presId="urn:microsoft.com/office/officeart/2005/8/layout/hierarchy1"/>
    <dgm:cxn modelId="{A74147AC-A46F-43FD-905C-5A2FBB99EA6E}" type="presParOf" srcId="{A301F323-FCF7-4797-88A5-35C2007ABE46}" destId="{9388CDEA-4948-4C0E-8945-36BE3EE8C6B5}" srcOrd="1" destOrd="0" presId="urn:microsoft.com/office/officeart/2005/8/layout/hierarchy1"/>
    <dgm:cxn modelId="{7DDC4FDE-57E4-4399-9DE9-72C40796AF2F}" type="presParOf" srcId="{9388CDEA-4948-4C0E-8945-36BE3EE8C6B5}" destId="{76C720CD-6713-4FCA-849D-C069CBEE7283}" srcOrd="0" destOrd="0" presId="urn:microsoft.com/office/officeart/2005/8/layout/hierarchy1"/>
    <dgm:cxn modelId="{91D5D798-2D05-404C-9245-3385D46F1A3F}" type="presParOf" srcId="{76C720CD-6713-4FCA-849D-C069CBEE7283}" destId="{1AB620E1-FAA3-4052-A3FC-F7FDBFDF1EA5}" srcOrd="0" destOrd="0" presId="urn:microsoft.com/office/officeart/2005/8/layout/hierarchy1"/>
    <dgm:cxn modelId="{DB2B5112-DC7C-4805-BC20-911031F2E874}" type="presParOf" srcId="{76C720CD-6713-4FCA-849D-C069CBEE7283}" destId="{2DBA8D6F-9046-4BAA-9E14-B3D8A24C3329}" srcOrd="1" destOrd="0" presId="urn:microsoft.com/office/officeart/2005/8/layout/hierarchy1"/>
    <dgm:cxn modelId="{D84201EB-D3A3-4420-AFA2-A9D969FE93F8}" type="presParOf" srcId="{9388CDEA-4948-4C0E-8945-36BE3EE8C6B5}" destId="{E1C1E2CF-83FF-4AF8-9015-A164C2CFF40D}" srcOrd="1" destOrd="0" presId="urn:microsoft.com/office/officeart/2005/8/layout/hierarchy1"/>
    <dgm:cxn modelId="{5EED521F-A6FE-44A6-9BFC-EF011E2F0150}" type="presParOf" srcId="{E1C1E2CF-83FF-4AF8-9015-A164C2CFF40D}" destId="{3955B2B6-1CCD-489C-8E2B-1A682383FE23}" srcOrd="0" destOrd="0" presId="urn:microsoft.com/office/officeart/2005/8/layout/hierarchy1"/>
    <dgm:cxn modelId="{1B21F87C-A0AE-42EB-98B3-484CEC2FCCDB}" type="presParOf" srcId="{E1C1E2CF-83FF-4AF8-9015-A164C2CFF40D}" destId="{E978D43A-F11E-483F-93FE-DAF212FBD5E0}" srcOrd="1" destOrd="0" presId="urn:microsoft.com/office/officeart/2005/8/layout/hierarchy1"/>
    <dgm:cxn modelId="{E012ECD2-6A2A-4A5E-B15A-B89BB40F4ECC}" type="presParOf" srcId="{E978D43A-F11E-483F-93FE-DAF212FBD5E0}" destId="{CE6E3B93-4A9E-4339-95BB-53AF9C469276}" srcOrd="0" destOrd="0" presId="urn:microsoft.com/office/officeart/2005/8/layout/hierarchy1"/>
    <dgm:cxn modelId="{E3A9F797-84D5-48D0-B334-01AEDD6895BC}" type="presParOf" srcId="{CE6E3B93-4A9E-4339-95BB-53AF9C469276}" destId="{DEECC85A-C3A8-4284-B0B4-248580E3FDD2}" srcOrd="0" destOrd="0" presId="urn:microsoft.com/office/officeart/2005/8/layout/hierarchy1"/>
    <dgm:cxn modelId="{9E90D35D-9F28-4FA0-B4D9-2F6F2A57760F}" type="presParOf" srcId="{CE6E3B93-4A9E-4339-95BB-53AF9C469276}" destId="{0B878249-E1C3-40C6-B3F4-3586CF46F455}" srcOrd="1" destOrd="0" presId="urn:microsoft.com/office/officeart/2005/8/layout/hierarchy1"/>
    <dgm:cxn modelId="{8ECAF9EA-5CE0-470C-833C-DA74806263A2}" type="presParOf" srcId="{E978D43A-F11E-483F-93FE-DAF212FBD5E0}" destId="{C3EBC20C-0010-4854-B40C-81866F3FA329}" srcOrd="1" destOrd="0" presId="urn:microsoft.com/office/officeart/2005/8/layout/hierarchy1"/>
    <dgm:cxn modelId="{E6B43F6E-D102-4B8F-862B-01D793FBFC81}" type="presParOf" srcId="{E1C1E2CF-83FF-4AF8-9015-A164C2CFF40D}" destId="{CC1525E8-AEAE-4FBA-9F99-C745E22BB216}" srcOrd="2" destOrd="0" presId="urn:microsoft.com/office/officeart/2005/8/layout/hierarchy1"/>
    <dgm:cxn modelId="{8B1C1CD5-E830-4578-BB23-939A81501832}" type="presParOf" srcId="{E1C1E2CF-83FF-4AF8-9015-A164C2CFF40D}" destId="{A1B44A58-AC8F-42B7-95D9-59960B1D82EE}" srcOrd="3" destOrd="0" presId="urn:microsoft.com/office/officeart/2005/8/layout/hierarchy1"/>
    <dgm:cxn modelId="{0100C3AD-722B-4E3A-AEA2-74F9DFBD025F}" type="presParOf" srcId="{A1B44A58-AC8F-42B7-95D9-59960B1D82EE}" destId="{2EAE7DD2-74EE-4A8E-834C-3495BA206B70}" srcOrd="0" destOrd="0" presId="urn:microsoft.com/office/officeart/2005/8/layout/hierarchy1"/>
    <dgm:cxn modelId="{52F184B8-4A47-493E-994B-E8D065A139BD}" type="presParOf" srcId="{2EAE7DD2-74EE-4A8E-834C-3495BA206B70}" destId="{40724CFD-70A3-43E7-A3A2-CD2AAB3F40C1}" srcOrd="0" destOrd="0" presId="urn:microsoft.com/office/officeart/2005/8/layout/hierarchy1"/>
    <dgm:cxn modelId="{8DB3EA18-9B96-45B4-B0FE-5CF7A1802DB3}" type="presParOf" srcId="{2EAE7DD2-74EE-4A8E-834C-3495BA206B70}" destId="{3D2A209E-B13E-487A-AE34-A388E4BF9DB8}" srcOrd="1" destOrd="0" presId="urn:microsoft.com/office/officeart/2005/8/layout/hierarchy1"/>
    <dgm:cxn modelId="{C6F66701-3EA7-44A0-8497-BC68AF321751}" type="presParOf" srcId="{A1B44A58-AC8F-42B7-95D9-59960B1D82EE}" destId="{60F29366-F47C-4DE5-8263-28E05E965D41}" srcOrd="1" destOrd="0" presId="urn:microsoft.com/office/officeart/2005/8/layout/hierarchy1"/>
    <dgm:cxn modelId="{24674B24-75D8-4341-A77E-7D0EBE154CF3}" type="presParOf" srcId="{A301F323-FCF7-4797-88A5-35C2007ABE46}" destId="{2BA99342-19BF-4241-92DA-D1C12EBC781B}" srcOrd="2" destOrd="0" presId="urn:microsoft.com/office/officeart/2005/8/layout/hierarchy1"/>
    <dgm:cxn modelId="{ABED432F-5938-423C-A52B-03402BBB5510}" type="presParOf" srcId="{A301F323-FCF7-4797-88A5-35C2007ABE46}" destId="{26ED72F4-2170-42CC-A2AA-72C20C25E3C2}" srcOrd="3" destOrd="0" presId="urn:microsoft.com/office/officeart/2005/8/layout/hierarchy1"/>
    <dgm:cxn modelId="{3771D35C-3EE8-4882-8B8E-5970D790AADD}" type="presParOf" srcId="{26ED72F4-2170-42CC-A2AA-72C20C25E3C2}" destId="{A66AA9A2-F39E-4F83-AC12-F0F9DC0E0418}" srcOrd="0" destOrd="0" presId="urn:microsoft.com/office/officeart/2005/8/layout/hierarchy1"/>
    <dgm:cxn modelId="{6D8ED0A9-C26E-4E4C-B0B7-5C29B30387B6}" type="presParOf" srcId="{A66AA9A2-F39E-4F83-AC12-F0F9DC0E0418}" destId="{6589EA21-F2F0-4F66-A783-D66E4A77B226}" srcOrd="0" destOrd="0" presId="urn:microsoft.com/office/officeart/2005/8/layout/hierarchy1"/>
    <dgm:cxn modelId="{907F758F-A1A6-49E7-ABBA-2A37ADF3B917}" type="presParOf" srcId="{A66AA9A2-F39E-4F83-AC12-F0F9DC0E0418}" destId="{B0986097-CCBD-4BFA-9D05-2979BA683E2E}" srcOrd="1" destOrd="0" presId="urn:microsoft.com/office/officeart/2005/8/layout/hierarchy1"/>
    <dgm:cxn modelId="{90C6C778-E990-4740-97FC-796641C263D9}" type="presParOf" srcId="{26ED72F4-2170-42CC-A2AA-72C20C25E3C2}" destId="{D0A145FB-C00C-4D92-96BE-13E09C6519EB}" srcOrd="1" destOrd="0" presId="urn:microsoft.com/office/officeart/2005/8/layout/hierarchy1"/>
    <dgm:cxn modelId="{90E225C6-21D1-47DD-8850-6333746223EB}" type="presParOf" srcId="{D0A145FB-C00C-4D92-96BE-13E09C6519EB}" destId="{13C08A9B-313A-4D42-AD49-A3B96332F187}" srcOrd="0" destOrd="0" presId="urn:microsoft.com/office/officeart/2005/8/layout/hierarchy1"/>
    <dgm:cxn modelId="{2C2DB959-8EDC-490E-9DE0-F3DE1834FC94}" type="presParOf" srcId="{D0A145FB-C00C-4D92-96BE-13E09C6519EB}" destId="{70BE527E-A45D-49D8-ABEF-5BC1E39493FA}" srcOrd="1" destOrd="0" presId="urn:microsoft.com/office/officeart/2005/8/layout/hierarchy1"/>
    <dgm:cxn modelId="{9EEC5C5B-EC1D-4CC4-80A2-53CF5D7523EE}" type="presParOf" srcId="{70BE527E-A45D-49D8-ABEF-5BC1E39493FA}" destId="{99040F72-E499-42CE-A01A-3758CA4B4CD1}" srcOrd="0" destOrd="0" presId="urn:microsoft.com/office/officeart/2005/8/layout/hierarchy1"/>
    <dgm:cxn modelId="{24E91F9B-FD75-4E88-A116-362428BFF828}" type="presParOf" srcId="{99040F72-E499-42CE-A01A-3758CA4B4CD1}" destId="{47ACB62F-D630-491C-8B8A-AB4A0FF51662}" srcOrd="0" destOrd="0" presId="urn:microsoft.com/office/officeart/2005/8/layout/hierarchy1"/>
    <dgm:cxn modelId="{7EAADBBA-2754-4067-9D79-3B2471F7823B}" type="presParOf" srcId="{99040F72-E499-42CE-A01A-3758CA4B4CD1}" destId="{3EAFE104-C005-4806-B050-1140043D5B75}" srcOrd="1" destOrd="0" presId="urn:microsoft.com/office/officeart/2005/8/layout/hierarchy1"/>
    <dgm:cxn modelId="{4289A996-E51B-4C54-B33F-5CC62A30F4DD}" type="presParOf" srcId="{70BE527E-A45D-49D8-ABEF-5BC1E39493FA}" destId="{E002472F-84C8-4A13-9D11-013D9314C7ED}" srcOrd="1" destOrd="0" presId="urn:microsoft.com/office/officeart/2005/8/layout/hierarchy1"/>
    <dgm:cxn modelId="{EE63C165-8645-4260-8DFC-876608691A5C}" type="presParOf" srcId="{D0A145FB-C00C-4D92-96BE-13E09C6519EB}" destId="{D5B20965-4AE1-4B1C-B45A-51225B044450}" srcOrd="2" destOrd="0" presId="urn:microsoft.com/office/officeart/2005/8/layout/hierarchy1"/>
    <dgm:cxn modelId="{B8E2E64D-64FA-46BB-BDEC-B872F7572539}" type="presParOf" srcId="{D0A145FB-C00C-4D92-96BE-13E09C6519EB}" destId="{61E81967-57E3-4C21-8F81-8E19EEEBDC9D}" srcOrd="3" destOrd="0" presId="urn:microsoft.com/office/officeart/2005/8/layout/hierarchy1"/>
    <dgm:cxn modelId="{050F7CE4-25EC-4FED-85A9-D26FC84B07EF}" type="presParOf" srcId="{61E81967-57E3-4C21-8F81-8E19EEEBDC9D}" destId="{3FA0726B-D01C-4DC0-8F0D-77AD9629720A}" srcOrd="0" destOrd="0" presId="urn:microsoft.com/office/officeart/2005/8/layout/hierarchy1"/>
    <dgm:cxn modelId="{B9FF7612-0FAE-4E90-9371-DF744BFEE660}" type="presParOf" srcId="{3FA0726B-D01C-4DC0-8F0D-77AD9629720A}" destId="{B502E60B-3EB9-482E-A7C7-BBA441C8718D}" srcOrd="0" destOrd="0" presId="urn:microsoft.com/office/officeart/2005/8/layout/hierarchy1"/>
    <dgm:cxn modelId="{D8DEACE8-2C63-49BD-9638-7E3F3483E3DC}" type="presParOf" srcId="{3FA0726B-D01C-4DC0-8F0D-77AD9629720A}" destId="{A01EA1A0-40B0-4B97-8758-9DE8D1853E90}" srcOrd="1" destOrd="0" presId="urn:microsoft.com/office/officeart/2005/8/layout/hierarchy1"/>
    <dgm:cxn modelId="{7E48B475-534F-48D5-A0A8-5386BD6978E2}" type="presParOf" srcId="{61E81967-57E3-4C21-8F81-8E19EEEBDC9D}" destId="{DBDC74DE-3915-4374-B0C0-B89572318DF6}" srcOrd="1" destOrd="0" presId="urn:microsoft.com/office/officeart/2005/8/layout/hierarchy1"/>
    <dgm:cxn modelId="{AFEAEFC3-B6B2-438D-8B62-49A492415902}" type="presParOf" srcId="{61BBDF5A-F5CD-4543-9F8A-4A2896351BAB}" destId="{6F2437D3-3E74-4C99-9848-E961202ED4B4}" srcOrd="2" destOrd="0" presId="urn:microsoft.com/office/officeart/2005/8/layout/hierarchy1"/>
    <dgm:cxn modelId="{C306687A-DADE-4260-852E-8525897EDB99}" type="presParOf" srcId="{61BBDF5A-F5CD-4543-9F8A-4A2896351BAB}" destId="{F14ACF3F-0DE9-447C-BFB2-EE4AEE82FEEE}" srcOrd="3" destOrd="0" presId="urn:microsoft.com/office/officeart/2005/8/layout/hierarchy1"/>
    <dgm:cxn modelId="{4F1005DD-4769-4404-B275-C6230A951466}" type="presParOf" srcId="{F14ACF3F-0DE9-447C-BFB2-EE4AEE82FEEE}" destId="{0E75A4B6-6B51-4F76-8430-CB55E2964A92}" srcOrd="0" destOrd="0" presId="urn:microsoft.com/office/officeart/2005/8/layout/hierarchy1"/>
    <dgm:cxn modelId="{6F9E0CB5-2910-47CC-A5B6-8B4B86840D1D}" type="presParOf" srcId="{0E75A4B6-6B51-4F76-8430-CB55E2964A92}" destId="{5F0CE058-F478-4A10-9442-1C86152ED8FF}" srcOrd="0" destOrd="0" presId="urn:microsoft.com/office/officeart/2005/8/layout/hierarchy1"/>
    <dgm:cxn modelId="{8A86DEF8-B5DD-466C-8FEC-9B986B2740F2}" type="presParOf" srcId="{0E75A4B6-6B51-4F76-8430-CB55E2964A92}" destId="{BECE379A-EAB7-4D45-ACCB-8FCEDFF3C240}" srcOrd="1" destOrd="0" presId="urn:microsoft.com/office/officeart/2005/8/layout/hierarchy1"/>
    <dgm:cxn modelId="{D27BE28C-DF73-4E5F-972F-59C810CB633C}" type="presParOf" srcId="{F14ACF3F-0DE9-447C-BFB2-EE4AEE82FEEE}" destId="{B90763A1-810F-4379-8F99-F29CE64600C4}" srcOrd="1" destOrd="0" presId="urn:microsoft.com/office/officeart/2005/8/layout/hierarchy1"/>
    <dgm:cxn modelId="{F74B2C30-3FE1-4F07-AD52-123DAED8A73A}" type="presParOf" srcId="{61BBDF5A-F5CD-4543-9F8A-4A2896351BAB}" destId="{CDEDAB88-518C-4642-A19A-ED0BEC4B8C7F}" srcOrd="4" destOrd="0" presId="urn:microsoft.com/office/officeart/2005/8/layout/hierarchy1"/>
    <dgm:cxn modelId="{83CAFE4F-D8EB-4D60-85CA-D734FFF5A5D3}" type="presParOf" srcId="{61BBDF5A-F5CD-4543-9F8A-4A2896351BAB}" destId="{2E99C42F-A92C-4FE9-819A-CA622551C927}" srcOrd="5" destOrd="0" presId="urn:microsoft.com/office/officeart/2005/8/layout/hierarchy1"/>
    <dgm:cxn modelId="{6BD00227-903E-4825-BCD6-A54BD529D30F}" type="presParOf" srcId="{2E99C42F-A92C-4FE9-819A-CA622551C927}" destId="{BF1804F1-F1F8-4A77-A30F-5DF828533909}" srcOrd="0" destOrd="0" presId="urn:microsoft.com/office/officeart/2005/8/layout/hierarchy1"/>
    <dgm:cxn modelId="{992EC0F7-FEE4-4671-807E-2AFB0CA8299C}" type="presParOf" srcId="{BF1804F1-F1F8-4A77-A30F-5DF828533909}" destId="{220F69A3-6C4E-4A2F-879D-DBEA1C6775A2}" srcOrd="0" destOrd="0" presId="urn:microsoft.com/office/officeart/2005/8/layout/hierarchy1"/>
    <dgm:cxn modelId="{31A8BDBF-EBEF-44B0-9104-8D36D357E063}" type="presParOf" srcId="{BF1804F1-F1F8-4A77-A30F-5DF828533909}" destId="{C77A9A05-8D0B-4122-A440-F668291EFFDE}" srcOrd="1" destOrd="0" presId="urn:microsoft.com/office/officeart/2005/8/layout/hierarchy1"/>
    <dgm:cxn modelId="{5F5444AD-A892-4F04-B57A-6848A2D15344}" type="presParOf" srcId="{2E99C42F-A92C-4FE9-819A-CA622551C927}" destId="{15F5E570-4625-4769-9620-3F1B13D46004}" srcOrd="1" destOrd="0" presId="urn:microsoft.com/office/officeart/2005/8/layout/hierarchy1"/>
    <dgm:cxn modelId="{76268831-2862-480E-8B3C-65BA9499E538}" type="presParOf" srcId="{61BBDF5A-F5CD-4543-9F8A-4A2896351BAB}" destId="{52D72278-E757-45C4-84D4-6E66347F5F9E}" srcOrd="6" destOrd="0" presId="urn:microsoft.com/office/officeart/2005/8/layout/hierarchy1"/>
    <dgm:cxn modelId="{63F17746-D1DB-4A84-AA21-E83E87141108}" type="presParOf" srcId="{61BBDF5A-F5CD-4543-9F8A-4A2896351BAB}" destId="{98CF522F-6811-40EC-A5A6-AE07C8214110}" srcOrd="7" destOrd="0" presId="urn:microsoft.com/office/officeart/2005/8/layout/hierarchy1"/>
    <dgm:cxn modelId="{EF49FB25-AE0B-491F-B21D-2910769A7CC6}" type="presParOf" srcId="{98CF522F-6811-40EC-A5A6-AE07C8214110}" destId="{8B267D9F-5FDF-4C25-A8DC-41B98FA3AE9A}" srcOrd="0" destOrd="0" presId="urn:microsoft.com/office/officeart/2005/8/layout/hierarchy1"/>
    <dgm:cxn modelId="{B08621EB-9B96-4B3D-A862-729FF81B8BBE}" type="presParOf" srcId="{8B267D9F-5FDF-4C25-A8DC-41B98FA3AE9A}" destId="{847DCA5A-421B-493B-9508-93EE84BAC879}" srcOrd="0" destOrd="0" presId="urn:microsoft.com/office/officeart/2005/8/layout/hierarchy1"/>
    <dgm:cxn modelId="{CC4C17B6-3DBD-43E3-AA98-111E88D36277}" type="presParOf" srcId="{8B267D9F-5FDF-4C25-A8DC-41B98FA3AE9A}" destId="{AA18DE0B-2503-4B34-A66F-B4378D1B15DB}" srcOrd="1" destOrd="0" presId="urn:microsoft.com/office/officeart/2005/8/layout/hierarchy1"/>
    <dgm:cxn modelId="{E7ADA9DC-8861-4258-9069-A2DC180818B9}" type="presParOf" srcId="{98CF522F-6811-40EC-A5A6-AE07C8214110}" destId="{3AA4295B-CCBF-46B5-966E-9E409F87556E}" srcOrd="1" destOrd="0" presId="urn:microsoft.com/office/officeart/2005/8/layout/hierarchy1"/>
    <dgm:cxn modelId="{1C63220F-EEA3-428E-8B53-B702C7424A9D}" type="presParOf" srcId="{3AA4295B-CCBF-46B5-966E-9E409F87556E}" destId="{3420E14A-9580-417A-8361-548808C2C3B9}" srcOrd="0" destOrd="0" presId="urn:microsoft.com/office/officeart/2005/8/layout/hierarchy1"/>
    <dgm:cxn modelId="{E367877D-6550-4D42-B92C-086A23E17E13}" type="presParOf" srcId="{3AA4295B-CCBF-46B5-966E-9E409F87556E}" destId="{7CD7E07A-EAA8-4B1A-95A1-A70CD8EEDEC8}" srcOrd="1" destOrd="0" presId="urn:microsoft.com/office/officeart/2005/8/layout/hierarchy1"/>
    <dgm:cxn modelId="{8D7EB45A-BCD7-4E8C-BB2F-59E3A3269E0B}" type="presParOf" srcId="{7CD7E07A-EAA8-4B1A-95A1-A70CD8EEDEC8}" destId="{CF1BF522-1C15-438C-926D-53E1270DAFE3}" srcOrd="0" destOrd="0" presId="urn:microsoft.com/office/officeart/2005/8/layout/hierarchy1"/>
    <dgm:cxn modelId="{4E9F2FF9-CE21-4F67-8633-20D7727F93E7}" type="presParOf" srcId="{CF1BF522-1C15-438C-926D-53E1270DAFE3}" destId="{5B49A90C-F88A-4EB9-9E50-72038E2A809B}" srcOrd="0" destOrd="0" presId="urn:microsoft.com/office/officeart/2005/8/layout/hierarchy1"/>
    <dgm:cxn modelId="{873662A6-6619-4128-8155-4A85A75E7F64}" type="presParOf" srcId="{CF1BF522-1C15-438C-926D-53E1270DAFE3}" destId="{5F018735-1DAF-4C36-BB53-0BE74191A799}" srcOrd="1" destOrd="0" presId="urn:microsoft.com/office/officeart/2005/8/layout/hierarchy1"/>
    <dgm:cxn modelId="{7944FA91-7788-43E1-AE76-B8B58AC32181}" type="presParOf" srcId="{7CD7E07A-EAA8-4B1A-95A1-A70CD8EEDEC8}" destId="{AAD9701B-E01C-47DC-B918-0CA7682E96A3}" srcOrd="1" destOrd="0" presId="urn:microsoft.com/office/officeart/2005/8/layout/hierarchy1"/>
    <dgm:cxn modelId="{E93B5F01-35D4-441B-A8E4-86EEB92485A6}" type="presParOf" srcId="{3AA4295B-CCBF-46B5-966E-9E409F87556E}" destId="{7E04F4E0-CBD2-4766-AA0F-9706928035AA}" srcOrd="2" destOrd="0" presId="urn:microsoft.com/office/officeart/2005/8/layout/hierarchy1"/>
    <dgm:cxn modelId="{C709810A-0ACF-4282-8A9D-16DEF0142117}" type="presParOf" srcId="{3AA4295B-CCBF-46B5-966E-9E409F87556E}" destId="{02309E57-3558-4AC4-B8AF-B956DE8D2357}" srcOrd="3" destOrd="0" presId="urn:microsoft.com/office/officeart/2005/8/layout/hierarchy1"/>
    <dgm:cxn modelId="{2E36D41B-4ECE-4604-8071-5117A5DBA057}" type="presParOf" srcId="{02309E57-3558-4AC4-B8AF-B956DE8D2357}" destId="{9F086C73-2987-451A-B21D-C4A85841F30A}" srcOrd="0" destOrd="0" presId="urn:microsoft.com/office/officeart/2005/8/layout/hierarchy1"/>
    <dgm:cxn modelId="{77615604-35BE-43CF-B184-026F66C2F15B}" type="presParOf" srcId="{9F086C73-2987-451A-B21D-C4A85841F30A}" destId="{6E566BDD-93AD-4D5D-9F9F-97F43295706F}" srcOrd="0" destOrd="0" presId="urn:microsoft.com/office/officeart/2005/8/layout/hierarchy1"/>
    <dgm:cxn modelId="{90715A9E-AB01-4372-92ED-1CCA4B067B8E}" type="presParOf" srcId="{9F086C73-2987-451A-B21D-C4A85841F30A}" destId="{C9B427CF-1227-4EDB-89BD-5CA8BE4450DC}" srcOrd="1" destOrd="0" presId="urn:microsoft.com/office/officeart/2005/8/layout/hierarchy1"/>
    <dgm:cxn modelId="{320B8C52-B4DF-472A-99B3-0D6E3B53D73F}" type="presParOf" srcId="{02309E57-3558-4AC4-B8AF-B956DE8D2357}" destId="{794142E3-2325-4165-BB4F-B6B3BF6462D5}" srcOrd="1" destOrd="0" presId="urn:microsoft.com/office/officeart/2005/8/layout/hierarchy1"/>
  </dgm:cxnLst>
  <dgm:bg>
    <a:solidFill>
      <a:schemeClr val="bg1"/>
    </a:solidFill>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7.xml><?xml version="1.0" encoding="utf-8"?>
<dgm:dataModel xmlns:dgm="http://schemas.openxmlformats.org/drawingml/2006/diagram" xmlns:a="http://schemas.openxmlformats.org/drawingml/2006/main">
  <dgm:ptLst>
    <dgm:pt modelId="{04D34081-747C-4D04-8972-2412CA6C6167}"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C81611FB-C8F2-494F-BB07-1AD953E9B5F8}">
      <dgm:prSet phldrT="[Text]"/>
      <dgm:spPr>
        <a:solidFill>
          <a:schemeClr val="accent4">
            <a:lumMod val="75000"/>
          </a:schemeClr>
        </a:solidFill>
        <a:ln>
          <a:solidFill>
            <a:schemeClr val="accent6">
              <a:lumMod val="50000"/>
            </a:schemeClr>
          </a:solidFill>
        </a:ln>
      </dgm:spPr>
      <dgm:t>
        <a:bodyPr/>
        <a:lstStyle/>
        <a:p>
          <a:pPr algn="ctr"/>
          <a:r>
            <a:rPr lang="en-US" b="1" u="sng" dirty="0" smtClean="0"/>
            <a:t>E-KYC</a:t>
          </a:r>
          <a:r>
            <a:rPr lang="en-US" dirty="0" smtClean="0"/>
            <a:t>	</a:t>
          </a:r>
        </a:p>
        <a:p>
          <a:pPr algn="ctr"/>
          <a:endParaRPr lang="en-US" dirty="0" smtClean="0"/>
        </a:p>
        <a:p>
          <a:pPr algn="ctr"/>
          <a:r>
            <a:rPr lang="en-US" dirty="0" smtClean="0"/>
            <a:t>- Online KYC Process</a:t>
          </a:r>
        </a:p>
        <a:p>
          <a:pPr algn="ctr"/>
          <a:r>
            <a:rPr lang="en-US" dirty="0" smtClean="0"/>
            <a:t>- Aadhaar authentication</a:t>
          </a:r>
        </a:p>
        <a:p>
          <a:pPr algn="ctr"/>
          <a:r>
            <a:rPr lang="en-US" dirty="0" smtClean="0"/>
            <a:t>- e-Sign signature framework</a:t>
          </a:r>
          <a:endParaRPr lang="en-US" dirty="0"/>
        </a:p>
      </dgm:t>
    </dgm:pt>
    <dgm:pt modelId="{69EC2545-499C-424A-B702-CE1C59FA6637}" type="parTrans" cxnId="{D13E8AFC-1E3B-4D9B-985C-C9D8617925E7}">
      <dgm:prSet/>
      <dgm:spPr/>
      <dgm:t>
        <a:bodyPr/>
        <a:lstStyle/>
        <a:p>
          <a:endParaRPr lang="en-US"/>
        </a:p>
      </dgm:t>
    </dgm:pt>
    <dgm:pt modelId="{BE8EF94C-7D85-4EFC-ABDF-1E4B10F3DA35}" type="sibTrans" cxnId="{D13E8AFC-1E3B-4D9B-985C-C9D8617925E7}">
      <dgm:prSet/>
      <dgm:spPr/>
      <dgm:t>
        <a:bodyPr/>
        <a:lstStyle/>
        <a:p>
          <a:endParaRPr lang="en-US"/>
        </a:p>
      </dgm:t>
    </dgm:pt>
    <dgm:pt modelId="{D04CD7FD-E33F-4D81-90EB-A850970091F7}">
      <dgm:prSet phldrT="[Text]"/>
      <dgm:spPr>
        <a:solidFill>
          <a:srgbClr val="92D050"/>
        </a:solidFill>
        <a:ln>
          <a:solidFill>
            <a:schemeClr val="tx1"/>
          </a:solidFill>
        </a:ln>
      </dgm:spPr>
      <dgm:t>
        <a:bodyPr/>
        <a:lstStyle/>
        <a:p>
          <a:r>
            <a:rPr lang="en-US" b="1" u="sng" dirty="0" smtClean="0">
              <a:solidFill>
                <a:schemeClr val="tx1"/>
              </a:solidFill>
            </a:rPr>
            <a:t>Power of Attorney (</a:t>
          </a:r>
          <a:r>
            <a:rPr lang="en-US" b="1" u="sng" dirty="0" err="1" smtClean="0">
              <a:solidFill>
                <a:schemeClr val="tx1"/>
              </a:solidFill>
            </a:rPr>
            <a:t>PoA</a:t>
          </a:r>
          <a:r>
            <a:rPr lang="en-US" b="1" u="sng" dirty="0" smtClean="0">
              <a:solidFill>
                <a:schemeClr val="tx1"/>
              </a:solidFill>
            </a:rPr>
            <a:t>)</a:t>
          </a:r>
        </a:p>
        <a:p>
          <a:endParaRPr lang="en-US" b="1" u="sng" dirty="0" smtClean="0">
            <a:solidFill>
              <a:schemeClr val="tx1"/>
            </a:solidFill>
          </a:endParaRPr>
        </a:p>
        <a:p>
          <a:r>
            <a:rPr lang="en-US" dirty="0" smtClean="0">
              <a:solidFill>
                <a:schemeClr val="tx1"/>
              </a:solidFill>
            </a:rPr>
            <a:t>- Not a compulsory document</a:t>
          </a:r>
        </a:p>
        <a:p>
          <a:r>
            <a:rPr lang="en-US" dirty="0" smtClean="0">
              <a:solidFill>
                <a:schemeClr val="tx1"/>
              </a:solidFill>
            </a:rPr>
            <a:t>- Only required for availing internet trading facility</a:t>
          </a:r>
          <a:endParaRPr lang="en-US" dirty="0">
            <a:solidFill>
              <a:schemeClr val="tx1"/>
            </a:solidFill>
          </a:endParaRPr>
        </a:p>
      </dgm:t>
    </dgm:pt>
    <dgm:pt modelId="{CBC5A8DE-BBAC-4B97-A5F9-EBB4629614AA}" type="parTrans" cxnId="{3399089C-5B44-4560-B62F-843A775BEEE1}">
      <dgm:prSet/>
      <dgm:spPr/>
      <dgm:t>
        <a:bodyPr/>
        <a:lstStyle/>
        <a:p>
          <a:endParaRPr lang="en-US"/>
        </a:p>
      </dgm:t>
    </dgm:pt>
    <dgm:pt modelId="{EE4AF6D7-BC6E-43FC-9513-688F035AC8DE}" type="sibTrans" cxnId="{3399089C-5B44-4560-B62F-843A775BEEE1}">
      <dgm:prSet/>
      <dgm:spPr/>
      <dgm:t>
        <a:bodyPr/>
        <a:lstStyle/>
        <a:p>
          <a:endParaRPr lang="en-US"/>
        </a:p>
      </dgm:t>
    </dgm:pt>
    <dgm:pt modelId="{C8C1072D-1270-4201-88F7-5F1A205CFFC0}">
      <dgm:prSet phldrT="[Text]"/>
      <dgm:spPr>
        <a:solidFill>
          <a:schemeClr val="accent4">
            <a:lumMod val="75000"/>
          </a:schemeClr>
        </a:solidFill>
        <a:ln>
          <a:solidFill>
            <a:schemeClr val="accent6">
              <a:lumMod val="50000"/>
            </a:schemeClr>
          </a:solidFill>
        </a:ln>
      </dgm:spPr>
      <dgm:t>
        <a:bodyPr/>
        <a:lstStyle/>
        <a:p>
          <a:r>
            <a:rPr lang="en-US" b="1" u="sng" dirty="0" smtClean="0"/>
            <a:t>Pledge/ Re-pledge framework</a:t>
          </a:r>
        </a:p>
        <a:p>
          <a:endParaRPr lang="en-US" b="1" u="sng" dirty="0" smtClean="0"/>
        </a:p>
        <a:p>
          <a:r>
            <a:rPr lang="en-US" dirty="0" smtClean="0"/>
            <a:t>- Acceptance of securities by way of pledge by client</a:t>
          </a:r>
          <a:endParaRPr lang="en-US" dirty="0"/>
        </a:p>
      </dgm:t>
    </dgm:pt>
    <dgm:pt modelId="{BD9D413E-A79D-436B-863F-CCA3B92E3A4A}" type="parTrans" cxnId="{C3D0D20F-62FA-49A5-AC10-0BD80D4ECAE7}">
      <dgm:prSet/>
      <dgm:spPr/>
      <dgm:t>
        <a:bodyPr/>
        <a:lstStyle/>
        <a:p>
          <a:endParaRPr lang="en-US"/>
        </a:p>
      </dgm:t>
    </dgm:pt>
    <dgm:pt modelId="{AB95501F-24D6-4D14-8823-40AD2217D7B8}" type="sibTrans" cxnId="{C3D0D20F-62FA-49A5-AC10-0BD80D4ECAE7}">
      <dgm:prSet/>
      <dgm:spPr/>
      <dgm:t>
        <a:bodyPr/>
        <a:lstStyle/>
        <a:p>
          <a:endParaRPr lang="en-US"/>
        </a:p>
      </dgm:t>
    </dgm:pt>
    <dgm:pt modelId="{9AEE9F1E-94D9-4A08-9E83-D98E221272BD}">
      <dgm:prSet phldrT="[Text]"/>
      <dgm:spPr>
        <a:solidFill>
          <a:schemeClr val="accent4">
            <a:lumMod val="75000"/>
          </a:schemeClr>
        </a:solidFill>
        <a:ln>
          <a:solidFill>
            <a:schemeClr val="accent6">
              <a:lumMod val="50000"/>
            </a:schemeClr>
          </a:solidFill>
        </a:ln>
      </dgm:spPr>
      <dgm:t>
        <a:bodyPr/>
        <a:lstStyle/>
        <a:p>
          <a:r>
            <a:rPr lang="en-US" b="1" u="sng" dirty="0" smtClean="0"/>
            <a:t>Basic Services </a:t>
          </a:r>
          <a:r>
            <a:rPr lang="en-US" b="1" u="sng" dirty="0" err="1" smtClean="0"/>
            <a:t>Demat</a:t>
          </a:r>
          <a:r>
            <a:rPr lang="en-US" b="1" u="sng" dirty="0" smtClean="0"/>
            <a:t> Account (BSDA)</a:t>
          </a:r>
        </a:p>
        <a:p>
          <a:endParaRPr lang="en-US" b="1" u="sng" dirty="0" smtClean="0"/>
        </a:p>
        <a:p>
          <a:r>
            <a:rPr lang="en-US" dirty="0" smtClean="0"/>
            <a:t>- </a:t>
          </a:r>
          <a:r>
            <a:rPr lang="en-US" dirty="0" err="1" smtClean="0"/>
            <a:t>Demat</a:t>
          </a:r>
          <a:r>
            <a:rPr lang="en-US" dirty="0" smtClean="0"/>
            <a:t> account at reduced costs</a:t>
          </a:r>
        </a:p>
        <a:p>
          <a:r>
            <a:rPr lang="en-US" dirty="0" smtClean="0"/>
            <a:t>- For Retail Investors</a:t>
          </a:r>
          <a:endParaRPr lang="en-US" dirty="0"/>
        </a:p>
      </dgm:t>
    </dgm:pt>
    <dgm:pt modelId="{789E59CB-ADB6-47ED-B419-3A4D82840F5B}" type="parTrans" cxnId="{0A639C38-A32F-4DE3-976B-A3CC86709F5F}">
      <dgm:prSet/>
      <dgm:spPr/>
      <dgm:t>
        <a:bodyPr/>
        <a:lstStyle/>
        <a:p>
          <a:endParaRPr lang="en-US"/>
        </a:p>
      </dgm:t>
    </dgm:pt>
    <dgm:pt modelId="{D52E9ADB-63A0-4A3E-92DC-FE36071B49A0}" type="sibTrans" cxnId="{0A639C38-A32F-4DE3-976B-A3CC86709F5F}">
      <dgm:prSet/>
      <dgm:spPr/>
      <dgm:t>
        <a:bodyPr/>
        <a:lstStyle/>
        <a:p>
          <a:endParaRPr lang="en-US"/>
        </a:p>
      </dgm:t>
    </dgm:pt>
    <dgm:pt modelId="{ED276CBA-A83A-4E13-94F0-A43E0CA26B28}">
      <dgm:prSet phldrT="[Text]"/>
      <dgm:spPr>
        <a:solidFill>
          <a:srgbClr val="92D050"/>
        </a:solidFill>
        <a:ln>
          <a:solidFill>
            <a:schemeClr val="tx1"/>
          </a:solidFill>
        </a:ln>
      </dgm:spPr>
      <dgm:t>
        <a:bodyPr/>
        <a:lstStyle/>
        <a:p>
          <a:r>
            <a:rPr lang="en-US" b="1" u="sng" dirty="0" smtClean="0">
              <a:solidFill>
                <a:schemeClr val="tx1"/>
              </a:solidFill>
            </a:rPr>
            <a:t>Mutual Funds</a:t>
          </a:r>
        </a:p>
        <a:p>
          <a:endParaRPr lang="en-US" b="1" u="sng" dirty="0" smtClean="0">
            <a:solidFill>
              <a:schemeClr val="tx1"/>
            </a:solidFill>
          </a:endParaRPr>
        </a:p>
        <a:p>
          <a:r>
            <a:rPr lang="en-US" dirty="0" smtClean="0">
              <a:solidFill>
                <a:schemeClr val="tx1"/>
              </a:solidFill>
            </a:rPr>
            <a:t>- Product labelling on basis of risk associated with the scheme.</a:t>
          </a:r>
        </a:p>
      </dgm:t>
    </dgm:pt>
    <dgm:pt modelId="{C6A7DD02-7581-4954-BB36-C645EF772F25}" type="parTrans" cxnId="{F6FF7DE9-981B-4468-9352-3BDDEC2E08AF}">
      <dgm:prSet/>
      <dgm:spPr/>
      <dgm:t>
        <a:bodyPr/>
        <a:lstStyle/>
        <a:p>
          <a:endParaRPr lang="en-US"/>
        </a:p>
      </dgm:t>
    </dgm:pt>
    <dgm:pt modelId="{0EB58B57-F7A5-4631-A703-A5F919725AAA}" type="sibTrans" cxnId="{F6FF7DE9-981B-4468-9352-3BDDEC2E08AF}">
      <dgm:prSet/>
      <dgm:spPr/>
      <dgm:t>
        <a:bodyPr/>
        <a:lstStyle/>
        <a:p>
          <a:endParaRPr lang="en-US"/>
        </a:p>
      </dgm:t>
    </dgm:pt>
    <dgm:pt modelId="{8E76D795-00AB-47FE-9652-12035398BD21}" type="pres">
      <dgm:prSet presAssocID="{04D34081-747C-4D04-8972-2412CA6C6167}" presName="diagram" presStyleCnt="0">
        <dgm:presLayoutVars>
          <dgm:dir/>
          <dgm:resizeHandles val="exact"/>
        </dgm:presLayoutVars>
      </dgm:prSet>
      <dgm:spPr/>
      <dgm:t>
        <a:bodyPr/>
        <a:lstStyle/>
        <a:p>
          <a:endParaRPr lang="en-US"/>
        </a:p>
      </dgm:t>
    </dgm:pt>
    <dgm:pt modelId="{CC375D40-186C-4CAB-8F0F-B6F5D470F6A4}" type="pres">
      <dgm:prSet presAssocID="{C81611FB-C8F2-494F-BB07-1AD953E9B5F8}" presName="node" presStyleLbl="node1" presStyleIdx="0" presStyleCnt="5" custScaleY="125931">
        <dgm:presLayoutVars>
          <dgm:bulletEnabled val="1"/>
        </dgm:presLayoutVars>
      </dgm:prSet>
      <dgm:spPr/>
      <dgm:t>
        <a:bodyPr/>
        <a:lstStyle/>
        <a:p>
          <a:endParaRPr lang="en-US"/>
        </a:p>
      </dgm:t>
    </dgm:pt>
    <dgm:pt modelId="{B0364C8A-8F50-4691-80C2-DD4CCD3EB606}" type="pres">
      <dgm:prSet presAssocID="{BE8EF94C-7D85-4EFC-ABDF-1E4B10F3DA35}" presName="sibTrans" presStyleCnt="0"/>
      <dgm:spPr/>
    </dgm:pt>
    <dgm:pt modelId="{F1E0CCDB-3A88-4DC3-A444-B822AE48F413}" type="pres">
      <dgm:prSet presAssocID="{D04CD7FD-E33F-4D81-90EB-A850970091F7}" presName="node" presStyleLbl="node1" presStyleIdx="1" presStyleCnt="5" custScaleY="125931">
        <dgm:presLayoutVars>
          <dgm:bulletEnabled val="1"/>
        </dgm:presLayoutVars>
      </dgm:prSet>
      <dgm:spPr/>
      <dgm:t>
        <a:bodyPr/>
        <a:lstStyle/>
        <a:p>
          <a:endParaRPr lang="en-US"/>
        </a:p>
      </dgm:t>
    </dgm:pt>
    <dgm:pt modelId="{8DFF3C00-3CAB-47DD-909C-68627293DD68}" type="pres">
      <dgm:prSet presAssocID="{EE4AF6D7-BC6E-43FC-9513-688F035AC8DE}" presName="sibTrans" presStyleCnt="0"/>
      <dgm:spPr/>
    </dgm:pt>
    <dgm:pt modelId="{7D492AFC-9005-4611-9051-44348D31CE92}" type="pres">
      <dgm:prSet presAssocID="{C8C1072D-1270-4201-88F7-5F1A205CFFC0}" presName="node" presStyleLbl="node1" presStyleIdx="2" presStyleCnt="5" custScaleY="125931">
        <dgm:presLayoutVars>
          <dgm:bulletEnabled val="1"/>
        </dgm:presLayoutVars>
      </dgm:prSet>
      <dgm:spPr/>
      <dgm:t>
        <a:bodyPr/>
        <a:lstStyle/>
        <a:p>
          <a:endParaRPr lang="en-US"/>
        </a:p>
      </dgm:t>
    </dgm:pt>
    <dgm:pt modelId="{0AD9B8A2-874A-47BD-85BC-38C419202B08}" type="pres">
      <dgm:prSet presAssocID="{AB95501F-24D6-4D14-8823-40AD2217D7B8}" presName="sibTrans" presStyleCnt="0"/>
      <dgm:spPr/>
    </dgm:pt>
    <dgm:pt modelId="{B88C5031-C106-4CF4-B1D5-F773FCC8FAF3}" type="pres">
      <dgm:prSet presAssocID="{9AEE9F1E-94D9-4A08-9E83-D98E221272BD}" presName="node" presStyleLbl="node1" presStyleIdx="3" presStyleCnt="5" custScaleY="122084">
        <dgm:presLayoutVars>
          <dgm:bulletEnabled val="1"/>
        </dgm:presLayoutVars>
      </dgm:prSet>
      <dgm:spPr/>
      <dgm:t>
        <a:bodyPr/>
        <a:lstStyle/>
        <a:p>
          <a:endParaRPr lang="en-US"/>
        </a:p>
      </dgm:t>
    </dgm:pt>
    <dgm:pt modelId="{A3A76E7B-13B6-4BC7-AE73-7C1F276E00D3}" type="pres">
      <dgm:prSet presAssocID="{D52E9ADB-63A0-4A3E-92DC-FE36071B49A0}" presName="sibTrans" presStyleCnt="0"/>
      <dgm:spPr/>
    </dgm:pt>
    <dgm:pt modelId="{AA6E1C47-48F4-4CC1-9076-84874B36DF2D}" type="pres">
      <dgm:prSet presAssocID="{ED276CBA-A83A-4E13-94F0-A43E0CA26B28}" presName="node" presStyleLbl="node1" presStyleIdx="4" presStyleCnt="5" custScaleY="122084">
        <dgm:presLayoutVars>
          <dgm:bulletEnabled val="1"/>
        </dgm:presLayoutVars>
      </dgm:prSet>
      <dgm:spPr/>
      <dgm:t>
        <a:bodyPr/>
        <a:lstStyle/>
        <a:p>
          <a:endParaRPr lang="en-US"/>
        </a:p>
      </dgm:t>
    </dgm:pt>
  </dgm:ptLst>
  <dgm:cxnLst>
    <dgm:cxn modelId="{6A39D78B-FE3E-4C68-B4F7-E6F02D58DCFC}" type="presOf" srcId="{C8C1072D-1270-4201-88F7-5F1A205CFFC0}" destId="{7D492AFC-9005-4611-9051-44348D31CE92}" srcOrd="0" destOrd="0" presId="urn:microsoft.com/office/officeart/2005/8/layout/default"/>
    <dgm:cxn modelId="{F6FF7DE9-981B-4468-9352-3BDDEC2E08AF}" srcId="{04D34081-747C-4D04-8972-2412CA6C6167}" destId="{ED276CBA-A83A-4E13-94F0-A43E0CA26B28}" srcOrd="4" destOrd="0" parTransId="{C6A7DD02-7581-4954-BB36-C645EF772F25}" sibTransId="{0EB58B57-F7A5-4631-A703-A5F919725AAA}"/>
    <dgm:cxn modelId="{84BB3BDC-8F30-426E-8946-D85F80288FE7}" type="presOf" srcId="{C81611FB-C8F2-494F-BB07-1AD953E9B5F8}" destId="{CC375D40-186C-4CAB-8F0F-B6F5D470F6A4}" srcOrd="0" destOrd="0" presId="urn:microsoft.com/office/officeart/2005/8/layout/default"/>
    <dgm:cxn modelId="{0A639C38-A32F-4DE3-976B-A3CC86709F5F}" srcId="{04D34081-747C-4D04-8972-2412CA6C6167}" destId="{9AEE9F1E-94D9-4A08-9E83-D98E221272BD}" srcOrd="3" destOrd="0" parTransId="{789E59CB-ADB6-47ED-B419-3A4D82840F5B}" sibTransId="{D52E9ADB-63A0-4A3E-92DC-FE36071B49A0}"/>
    <dgm:cxn modelId="{C3D0D20F-62FA-49A5-AC10-0BD80D4ECAE7}" srcId="{04D34081-747C-4D04-8972-2412CA6C6167}" destId="{C8C1072D-1270-4201-88F7-5F1A205CFFC0}" srcOrd="2" destOrd="0" parTransId="{BD9D413E-A79D-436B-863F-CCA3B92E3A4A}" sibTransId="{AB95501F-24D6-4D14-8823-40AD2217D7B8}"/>
    <dgm:cxn modelId="{D13E8AFC-1E3B-4D9B-985C-C9D8617925E7}" srcId="{04D34081-747C-4D04-8972-2412CA6C6167}" destId="{C81611FB-C8F2-494F-BB07-1AD953E9B5F8}" srcOrd="0" destOrd="0" parTransId="{69EC2545-499C-424A-B702-CE1C59FA6637}" sibTransId="{BE8EF94C-7D85-4EFC-ABDF-1E4B10F3DA35}"/>
    <dgm:cxn modelId="{71BC5380-8E56-4AB4-A61F-D8D4C785CF80}" type="presOf" srcId="{D04CD7FD-E33F-4D81-90EB-A850970091F7}" destId="{F1E0CCDB-3A88-4DC3-A444-B822AE48F413}" srcOrd="0" destOrd="0" presId="urn:microsoft.com/office/officeart/2005/8/layout/default"/>
    <dgm:cxn modelId="{908A3F3D-0414-43DB-B752-3A6EA0535522}" type="presOf" srcId="{9AEE9F1E-94D9-4A08-9E83-D98E221272BD}" destId="{B88C5031-C106-4CF4-B1D5-F773FCC8FAF3}" srcOrd="0" destOrd="0" presId="urn:microsoft.com/office/officeart/2005/8/layout/default"/>
    <dgm:cxn modelId="{093F0967-F4C5-4DBD-8CF8-5FE0954D61D2}" type="presOf" srcId="{04D34081-747C-4D04-8972-2412CA6C6167}" destId="{8E76D795-00AB-47FE-9652-12035398BD21}" srcOrd="0" destOrd="0" presId="urn:microsoft.com/office/officeart/2005/8/layout/default"/>
    <dgm:cxn modelId="{3399089C-5B44-4560-B62F-843A775BEEE1}" srcId="{04D34081-747C-4D04-8972-2412CA6C6167}" destId="{D04CD7FD-E33F-4D81-90EB-A850970091F7}" srcOrd="1" destOrd="0" parTransId="{CBC5A8DE-BBAC-4B97-A5F9-EBB4629614AA}" sibTransId="{EE4AF6D7-BC6E-43FC-9513-688F035AC8DE}"/>
    <dgm:cxn modelId="{AEE77CE5-8FE4-422E-96FE-9A1D2CD7511F}" type="presOf" srcId="{ED276CBA-A83A-4E13-94F0-A43E0CA26B28}" destId="{AA6E1C47-48F4-4CC1-9076-84874B36DF2D}" srcOrd="0" destOrd="0" presId="urn:microsoft.com/office/officeart/2005/8/layout/default"/>
    <dgm:cxn modelId="{2B724669-F320-46E0-A827-6C00571F5D90}" type="presParOf" srcId="{8E76D795-00AB-47FE-9652-12035398BD21}" destId="{CC375D40-186C-4CAB-8F0F-B6F5D470F6A4}" srcOrd="0" destOrd="0" presId="urn:microsoft.com/office/officeart/2005/8/layout/default"/>
    <dgm:cxn modelId="{240FFC71-AE15-425B-A475-DEFA7410B486}" type="presParOf" srcId="{8E76D795-00AB-47FE-9652-12035398BD21}" destId="{B0364C8A-8F50-4691-80C2-DD4CCD3EB606}" srcOrd="1" destOrd="0" presId="urn:microsoft.com/office/officeart/2005/8/layout/default"/>
    <dgm:cxn modelId="{62496181-496F-42C5-9BF6-0852B109CFED}" type="presParOf" srcId="{8E76D795-00AB-47FE-9652-12035398BD21}" destId="{F1E0CCDB-3A88-4DC3-A444-B822AE48F413}" srcOrd="2" destOrd="0" presId="urn:microsoft.com/office/officeart/2005/8/layout/default"/>
    <dgm:cxn modelId="{CD3B9080-A3C1-4D62-925B-2EF9EF3DA521}" type="presParOf" srcId="{8E76D795-00AB-47FE-9652-12035398BD21}" destId="{8DFF3C00-3CAB-47DD-909C-68627293DD68}" srcOrd="3" destOrd="0" presId="urn:microsoft.com/office/officeart/2005/8/layout/default"/>
    <dgm:cxn modelId="{D0F7C71D-E263-4A01-A328-798773DB8B48}" type="presParOf" srcId="{8E76D795-00AB-47FE-9652-12035398BD21}" destId="{7D492AFC-9005-4611-9051-44348D31CE92}" srcOrd="4" destOrd="0" presId="urn:microsoft.com/office/officeart/2005/8/layout/default"/>
    <dgm:cxn modelId="{EC8030CC-A880-4E86-A372-14947BE14ACA}" type="presParOf" srcId="{8E76D795-00AB-47FE-9652-12035398BD21}" destId="{0AD9B8A2-874A-47BD-85BC-38C419202B08}" srcOrd="5" destOrd="0" presId="urn:microsoft.com/office/officeart/2005/8/layout/default"/>
    <dgm:cxn modelId="{82C290C4-77D3-4F99-87AF-2B80912892E0}" type="presParOf" srcId="{8E76D795-00AB-47FE-9652-12035398BD21}" destId="{B88C5031-C106-4CF4-B1D5-F773FCC8FAF3}" srcOrd="6" destOrd="0" presId="urn:microsoft.com/office/officeart/2005/8/layout/default"/>
    <dgm:cxn modelId="{EC7D586C-1747-4CF5-9378-3BD7272D7F44}" type="presParOf" srcId="{8E76D795-00AB-47FE-9652-12035398BD21}" destId="{A3A76E7B-13B6-4BC7-AE73-7C1F276E00D3}" srcOrd="7" destOrd="0" presId="urn:microsoft.com/office/officeart/2005/8/layout/default"/>
    <dgm:cxn modelId="{6A1512DD-25AB-43EA-8D78-F6D4E683F949}" type="presParOf" srcId="{8E76D795-00AB-47FE-9652-12035398BD21}" destId="{AA6E1C47-48F4-4CC1-9076-84874B36DF2D}"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E163CF3-DED4-40D1-A07F-C003FF2637F0}" type="doc">
      <dgm:prSet loTypeId="urn:microsoft.com/office/officeart/2005/8/layout/radial5" loCatId="relationship" qsTypeId="urn:microsoft.com/office/officeart/2005/8/quickstyle/simple1" qsCatId="simple" csTypeId="urn:microsoft.com/office/officeart/2005/8/colors/colorful3" csCatId="colorful" phldr="1"/>
      <dgm:spPr/>
      <dgm:t>
        <a:bodyPr/>
        <a:lstStyle/>
        <a:p>
          <a:endParaRPr lang="en-IN"/>
        </a:p>
      </dgm:t>
    </dgm:pt>
    <dgm:pt modelId="{DA4D1479-184F-4792-9CC6-406A608D35B6}">
      <dgm:prSet phldrT="[Text]" custT="1"/>
      <dgm:spPr>
        <a:solidFill>
          <a:schemeClr val="accent1"/>
        </a:solidFill>
        <a:ln>
          <a:solidFill>
            <a:schemeClr val="tx1"/>
          </a:solidFill>
        </a:ln>
      </dgm:spPr>
      <dgm:t>
        <a:bodyPr/>
        <a:lstStyle/>
        <a:p>
          <a:r>
            <a:rPr lang="en-IN" sz="2000" b="1" dirty="0" smtClean="0">
              <a:solidFill>
                <a:schemeClr val="tx1"/>
              </a:solidFill>
              <a:latin typeface="Arial" panose="020B0604020202020204" pitchFamily="34" charset="0"/>
              <a:cs typeface="Arial" panose="020B0604020202020204" pitchFamily="34" charset="0"/>
            </a:rPr>
            <a:t>WHY?</a:t>
          </a:r>
          <a:endParaRPr lang="en-IN" sz="4400" b="1" dirty="0">
            <a:solidFill>
              <a:schemeClr val="tx1"/>
            </a:solidFill>
            <a:latin typeface="Arial" panose="020B0604020202020204" pitchFamily="34" charset="0"/>
            <a:cs typeface="Arial" panose="020B0604020202020204" pitchFamily="34" charset="0"/>
          </a:endParaRPr>
        </a:p>
      </dgm:t>
    </dgm:pt>
    <dgm:pt modelId="{BD24635B-5E61-4D63-BC1A-19C8AEEA9E7B}" type="parTrans" cxnId="{C51FB55C-6F88-4E6E-90A6-F42136810338}">
      <dgm:prSet/>
      <dgm:spPr/>
      <dgm:t>
        <a:bodyPr/>
        <a:lstStyle/>
        <a:p>
          <a:endParaRPr lang="en-IN" sz="2000"/>
        </a:p>
      </dgm:t>
    </dgm:pt>
    <dgm:pt modelId="{C76BD4FE-BC07-4CC2-9D0F-3783B988FA07}" type="sibTrans" cxnId="{C51FB55C-6F88-4E6E-90A6-F42136810338}">
      <dgm:prSet/>
      <dgm:spPr/>
      <dgm:t>
        <a:bodyPr/>
        <a:lstStyle/>
        <a:p>
          <a:endParaRPr lang="en-IN" sz="2000"/>
        </a:p>
      </dgm:t>
    </dgm:pt>
    <dgm:pt modelId="{F0BBCAC8-0928-46FF-A322-D9BB89DD7D12}">
      <dgm:prSet phldrT="[Text]" custT="1"/>
      <dgm:spPr>
        <a:ln>
          <a:solidFill>
            <a:schemeClr val="tx1"/>
          </a:solidFill>
        </a:ln>
      </dgm:spPr>
      <dgm:t>
        <a:bodyPr/>
        <a:lstStyle/>
        <a:p>
          <a:r>
            <a:rPr lang="en-US" sz="1400" b="1" dirty="0">
              <a:latin typeface="Arial" panose="020B0604020202020204" pitchFamily="34" charset="0"/>
              <a:cs typeface="Arial" panose="020B0604020202020204" pitchFamily="34" charset="0"/>
            </a:rPr>
            <a:t>Diversification</a:t>
          </a:r>
          <a:endParaRPr lang="en-IN" sz="1400" b="1" dirty="0">
            <a:latin typeface="Arial" panose="020B0604020202020204" pitchFamily="34" charset="0"/>
            <a:cs typeface="Arial" panose="020B0604020202020204" pitchFamily="34" charset="0"/>
          </a:endParaRPr>
        </a:p>
      </dgm:t>
    </dgm:pt>
    <dgm:pt modelId="{A6733289-97AB-4D2E-AC48-185E46A02EA5}" type="parTrans" cxnId="{B4D7EBD1-232D-44F6-AF2E-FD7E8F96DF32}">
      <dgm:prSet custT="1"/>
      <dgm:spPr/>
      <dgm:t>
        <a:bodyPr/>
        <a:lstStyle/>
        <a:p>
          <a:endParaRPr lang="en-IN" sz="2400" dirty="0"/>
        </a:p>
      </dgm:t>
    </dgm:pt>
    <dgm:pt modelId="{2E642AE0-6A96-4903-8661-20CB888DD97D}" type="sibTrans" cxnId="{B4D7EBD1-232D-44F6-AF2E-FD7E8F96DF32}">
      <dgm:prSet/>
      <dgm:spPr/>
      <dgm:t>
        <a:bodyPr/>
        <a:lstStyle/>
        <a:p>
          <a:endParaRPr lang="en-IN" sz="2000"/>
        </a:p>
      </dgm:t>
    </dgm:pt>
    <dgm:pt modelId="{E5D60B74-C8B7-49CE-A2D2-0672E1D986DF}">
      <dgm:prSet custT="1"/>
      <dgm:spPr>
        <a:ln>
          <a:solidFill>
            <a:schemeClr val="tx1"/>
          </a:solidFill>
        </a:ln>
      </dgm:spPr>
      <dgm:t>
        <a:bodyPr/>
        <a:lstStyle/>
        <a:p>
          <a:r>
            <a:rPr lang="en-US" sz="1400" b="1" dirty="0">
              <a:latin typeface="Arial" panose="020B0604020202020204" pitchFamily="34" charset="0"/>
              <a:cs typeface="Arial" panose="020B0604020202020204" pitchFamily="34" charset="0"/>
            </a:rPr>
            <a:t>Convenience</a:t>
          </a:r>
        </a:p>
      </dgm:t>
    </dgm:pt>
    <dgm:pt modelId="{4520C6B9-C50F-478C-8E6B-0DAB33D2911D}" type="parTrans" cxnId="{ACCA41A2-68B9-472E-BD21-D399D9682F7B}">
      <dgm:prSet custT="1"/>
      <dgm:spPr/>
      <dgm:t>
        <a:bodyPr/>
        <a:lstStyle/>
        <a:p>
          <a:endParaRPr lang="en-IN" sz="2400" dirty="0"/>
        </a:p>
      </dgm:t>
    </dgm:pt>
    <dgm:pt modelId="{64737D5B-C9D2-456F-884B-C330ECEA4EAA}" type="sibTrans" cxnId="{ACCA41A2-68B9-472E-BD21-D399D9682F7B}">
      <dgm:prSet/>
      <dgm:spPr/>
      <dgm:t>
        <a:bodyPr/>
        <a:lstStyle/>
        <a:p>
          <a:endParaRPr lang="en-IN" sz="2000"/>
        </a:p>
      </dgm:t>
    </dgm:pt>
    <dgm:pt modelId="{C7C6F622-D38B-45AB-9582-E38BE3FC1BF7}">
      <dgm:prSet custT="1"/>
      <dgm:spPr>
        <a:ln>
          <a:solidFill>
            <a:schemeClr val="tx1"/>
          </a:solidFill>
        </a:ln>
      </dgm:spPr>
      <dgm:t>
        <a:bodyPr/>
        <a:lstStyle/>
        <a:p>
          <a:r>
            <a:rPr lang="en-US" sz="1400" b="1" dirty="0">
              <a:latin typeface="Arial" panose="020B0604020202020204" pitchFamily="34" charset="0"/>
              <a:cs typeface="Arial" panose="020B0604020202020204" pitchFamily="34" charset="0"/>
            </a:rPr>
            <a:t>Return Potential</a:t>
          </a:r>
        </a:p>
      </dgm:t>
    </dgm:pt>
    <dgm:pt modelId="{518A2739-93DB-4D2F-BC08-331C96CE158B}" type="parTrans" cxnId="{CFF5504F-343D-4F7F-8D50-659FB87ADC5D}">
      <dgm:prSet custT="1"/>
      <dgm:spPr/>
      <dgm:t>
        <a:bodyPr/>
        <a:lstStyle/>
        <a:p>
          <a:endParaRPr lang="en-IN" sz="2400" dirty="0"/>
        </a:p>
      </dgm:t>
    </dgm:pt>
    <dgm:pt modelId="{82461AB6-98D7-43A6-8700-A9A5A66D9150}" type="sibTrans" cxnId="{CFF5504F-343D-4F7F-8D50-659FB87ADC5D}">
      <dgm:prSet/>
      <dgm:spPr/>
      <dgm:t>
        <a:bodyPr/>
        <a:lstStyle/>
        <a:p>
          <a:endParaRPr lang="en-IN" sz="2000"/>
        </a:p>
      </dgm:t>
    </dgm:pt>
    <dgm:pt modelId="{18C031BA-D1A5-416C-BB71-1AF1A9FDC9EC}">
      <dgm:prSet custT="1"/>
      <dgm:spPr>
        <a:ln>
          <a:solidFill>
            <a:schemeClr val="tx1"/>
          </a:solidFill>
        </a:ln>
      </dgm:spPr>
      <dgm:t>
        <a:bodyPr/>
        <a:lstStyle/>
        <a:p>
          <a:r>
            <a:rPr lang="en-US" sz="1400" b="1" dirty="0">
              <a:latin typeface="Arial" panose="020B0604020202020204" pitchFamily="34" charset="0"/>
              <a:cs typeface="Arial" panose="020B0604020202020204" pitchFamily="34" charset="0"/>
            </a:rPr>
            <a:t>Flexibility &amp; Liquidity</a:t>
          </a:r>
        </a:p>
      </dgm:t>
    </dgm:pt>
    <dgm:pt modelId="{9E236942-388B-4DB2-B623-E8D4FE3370B1}" type="parTrans" cxnId="{90520F50-62FB-4E85-B0F8-41052E713136}">
      <dgm:prSet custT="1"/>
      <dgm:spPr/>
      <dgm:t>
        <a:bodyPr/>
        <a:lstStyle/>
        <a:p>
          <a:endParaRPr lang="en-IN" sz="2400" dirty="0"/>
        </a:p>
      </dgm:t>
    </dgm:pt>
    <dgm:pt modelId="{568AFFF3-02C8-4905-9DBC-828523434C77}" type="sibTrans" cxnId="{90520F50-62FB-4E85-B0F8-41052E713136}">
      <dgm:prSet/>
      <dgm:spPr/>
      <dgm:t>
        <a:bodyPr/>
        <a:lstStyle/>
        <a:p>
          <a:endParaRPr lang="en-IN" sz="2000"/>
        </a:p>
      </dgm:t>
    </dgm:pt>
    <dgm:pt modelId="{005C8A1E-4BCE-4EB3-91F1-AA5EDC400D85}">
      <dgm:prSet custT="1"/>
      <dgm:spPr>
        <a:ln>
          <a:solidFill>
            <a:schemeClr val="tx1"/>
          </a:solidFill>
        </a:ln>
      </dgm:spPr>
      <dgm:t>
        <a:bodyPr/>
        <a:lstStyle/>
        <a:p>
          <a:r>
            <a:rPr lang="en-US" sz="1400" b="1" dirty="0">
              <a:latin typeface="Arial" panose="020B0604020202020204" pitchFamily="34" charset="0"/>
              <a:cs typeface="Arial" panose="020B0604020202020204" pitchFamily="34" charset="0"/>
            </a:rPr>
            <a:t>Tax Advantages</a:t>
          </a:r>
        </a:p>
      </dgm:t>
    </dgm:pt>
    <dgm:pt modelId="{93A26FD7-1589-446D-9BF6-B2C301221241}" type="parTrans" cxnId="{B3D7396C-EFDC-4BFA-833D-BCA42A6DB027}">
      <dgm:prSet custT="1"/>
      <dgm:spPr/>
      <dgm:t>
        <a:bodyPr/>
        <a:lstStyle/>
        <a:p>
          <a:endParaRPr lang="en-IN" sz="2400" dirty="0"/>
        </a:p>
      </dgm:t>
    </dgm:pt>
    <dgm:pt modelId="{D2E4C129-6C75-47B4-BEF2-578D155E2FE9}" type="sibTrans" cxnId="{B3D7396C-EFDC-4BFA-833D-BCA42A6DB027}">
      <dgm:prSet/>
      <dgm:spPr/>
      <dgm:t>
        <a:bodyPr/>
        <a:lstStyle/>
        <a:p>
          <a:endParaRPr lang="en-IN" sz="2000"/>
        </a:p>
      </dgm:t>
    </dgm:pt>
    <dgm:pt modelId="{98179606-774E-4226-B101-0381B30E419B}">
      <dgm:prSet custT="1"/>
      <dgm:spPr>
        <a:ln>
          <a:solidFill>
            <a:schemeClr val="tx1"/>
          </a:solidFill>
        </a:ln>
      </dgm:spPr>
      <dgm:t>
        <a:bodyPr/>
        <a:lstStyle/>
        <a:p>
          <a:r>
            <a:rPr lang="en-US" sz="1400" b="1" dirty="0">
              <a:latin typeface="Arial" panose="020B0604020202020204" pitchFamily="34" charset="0"/>
              <a:cs typeface="Arial" panose="020B0604020202020204" pitchFamily="34" charset="0"/>
            </a:rPr>
            <a:t>Professional Management</a:t>
          </a:r>
        </a:p>
      </dgm:t>
    </dgm:pt>
    <dgm:pt modelId="{90F67994-AA67-44E0-8795-8284F39E0054}" type="parTrans" cxnId="{0D3D9B8C-495E-4E51-AB05-A22300C63150}">
      <dgm:prSet custT="1"/>
      <dgm:spPr/>
      <dgm:t>
        <a:bodyPr/>
        <a:lstStyle/>
        <a:p>
          <a:endParaRPr lang="en-IN" sz="2400" dirty="0"/>
        </a:p>
      </dgm:t>
    </dgm:pt>
    <dgm:pt modelId="{316113D7-F19A-4BD6-83FA-9A2027C00781}" type="sibTrans" cxnId="{0D3D9B8C-495E-4E51-AB05-A22300C63150}">
      <dgm:prSet/>
      <dgm:spPr/>
      <dgm:t>
        <a:bodyPr/>
        <a:lstStyle/>
        <a:p>
          <a:endParaRPr lang="en-IN" sz="2000"/>
        </a:p>
      </dgm:t>
    </dgm:pt>
    <dgm:pt modelId="{FA4A244C-69A6-46B8-8986-829C497AA54C}" type="pres">
      <dgm:prSet presAssocID="{7E163CF3-DED4-40D1-A07F-C003FF2637F0}" presName="Name0" presStyleCnt="0">
        <dgm:presLayoutVars>
          <dgm:chMax val="1"/>
          <dgm:dir/>
          <dgm:animLvl val="ctr"/>
          <dgm:resizeHandles val="exact"/>
        </dgm:presLayoutVars>
      </dgm:prSet>
      <dgm:spPr/>
      <dgm:t>
        <a:bodyPr/>
        <a:lstStyle/>
        <a:p>
          <a:endParaRPr lang="en-US"/>
        </a:p>
      </dgm:t>
    </dgm:pt>
    <dgm:pt modelId="{ECA57141-F311-4618-B91E-EBFF1800E37A}" type="pres">
      <dgm:prSet presAssocID="{DA4D1479-184F-4792-9CC6-406A608D35B6}" presName="centerShape" presStyleLbl="node0" presStyleIdx="0" presStyleCnt="1"/>
      <dgm:spPr/>
      <dgm:t>
        <a:bodyPr/>
        <a:lstStyle/>
        <a:p>
          <a:endParaRPr lang="en-US"/>
        </a:p>
      </dgm:t>
    </dgm:pt>
    <dgm:pt modelId="{8C8C95D7-402C-4A7B-A3D3-EE719FCA5BB4}" type="pres">
      <dgm:prSet presAssocID="{A6733289-97AB-4D2E-AC48-185E46A02EA5}" presName="parTrans" presStyleLbl="sibTrans2D1" presStyleIdx="0" presStyleCnt="6"/>
      <dgm:spPr/>
      <dgm:t>
        <a:bodyPr/>
        <a:lstStyle/>
        <a:p>
          <a:endParaRPr lang="en-US"/>
        </a:p>
      </dgm:t>
    </dgm:pt>
    <dgm:pt modelId="{12622307-303C-46EE-9D1D-EC4B3EF105DC}" type="pres">
      <dgm:prSet presAssocID="{A6733289-97AB-4D2E-AC48-185E46A02EA5}" presName="connectorText" presStyleLbl="sibTrans2D1" presStyleIdx="0" presStyleCnt="6"/>
      <dgm:spPr/>
      <dgm:t>
        <a:bodyPr/>
        <a:lstStyle/>
        <a:p>
          <a:endParaRPr lang="en-US"/>
        </a:p>
      </dgm:t>
    </dgm:pt>
    <dgm:pt modelId="{1847D764-7219-4914-B80B-B0276C7369CE}" type="pres">
      <dgm:prSet presAssocID="{F0BBCAC8-0928-46FF-A322-D9BB89DD7D12}" presName="node" presStyleLbl="node1" presStyleIdx="0" presStyleCnt="6" custScaleX="137171" custScaleY="99149" custRadScaleRad="99700" custRadScaleInc="496">
        <dgm:presLayoutVars>
          <dgm:bulletEnabled val="1"/>
        </dgm:presLayoutVars>
      </dgm:prSet>
      <dgm:spPr/>
      <dgm:t>
        <a:bodyPr/>
        <a:lstStyle/>
        <a:p>
          <a:endParaRPr lang="en-US"/>
        </a:p>
      </dgm:t>
    </dgm:pt>
    <dgm:pt modelId="{99882936-CF1E-47BB-B197-1B0977B59D92}" type="pres">
      <dgm:prSet presAssocID="{4520C6B9-C50F-478C-8E6B-0DAB33D2911D}" presName="parTrans" presStyleLbl="sibTrans2D1" presStyleIdx="1" presStyleCnt="6"/>
      <dgm:spPr/>
      <dgm:t>
        <a:bodyPr/>
        <a:lstStyle/>
        <a:p>
          <a:endParaRPr lang="en-US"/>
        </a:p>
      </dgm:t>
    </dgm:pt>
    <dgm:pt modelId="{0AB854D1-86F1-4328-8807-86364320D55C}" type="pres">
      <dgm:prSet presAssocID="{4520C6B9-C50F-478C-8E6B-0DAB33D2911D}" presName="connectorText" presStyleLbl="sibTrans2D1" presStyleIdx="1" presStyleCnt="6"/>
      <dgm:spPr/>
      <dgm:t>
        <a:bodyPr/>
        <a:lstStyle/>
        <a:p>
          <a:endParaRPr lang="en-US"/>
        </a:p>
      </dgm:t>
    </dgm:pt>
    <dgm:pt modelId="{3C2A1BF9-4C94-4EE8-838F-17F3D1A26E46}" type="pres">
      <dgm:prSet presAssocID="{E5D60B74-C8B7-49CE-A2D2-0672E1D986DF}" presName="node" presStyleLbl="node1" presStyleIdx="1" presStyleCnt="6" custScaleX="132549" custScaleY="96661" custRadScaleRad="119465" custRadScaleInc="20134">
        <dgm:presLayoutVars>
          <dgm:bulletEnabled val="1"/>
        </dgm:presLayoutVars>
      </dgm:prSet>
      <dgm:spPr/>
      <dgm:t>
        <a:bodyPr/>
        <a:lstStyle/>
        <a:p>
          <a:endParaRPr lang="en-US"/>
        </a:p>
      </dgm:t>
    </dgm:pt>
    <dgm:pt modelId="{45F6FD84-02CA-40BF-9DE2-4FDB1B04B104}" type="pres">
      <dgm:prSet presAssocID="{518A2739-93DB-4D2F-BC08-331C96CE158B}" presName="parTrans" presStyleLbl="sibTrans2D1" presStyleIdx="2" presStyleCnt="6"/>
      <dgm:spPr/>
      <dgm:t>
        <a:bodyPr/>
        <a:lstStyle/>
        <a:p>
          <a:endParaRPr lang="en-US"/>
        </a:p>
      </dgm:t>
    </dgm:pt>
    <dgm:pt modelId="{978CA752-CA2D-44BE-BBBA-9D41FB5832AE}" type="pres">
      <dgm:prSet presAssocID="{518A2739-93DB-4D2F-BC08-331C96CE158B}" presName="connectorText" presStyleLbl="sibTrans2D1" presStyleIdx="2" presStyleCnt="6"/>
      <dgm:spPr/>
      <dgm:t>
        <a:bodyPr/>
        <a:lstStyle/>
        <a:p>
          <a:endParaRPr lang="en-US"/>
        </a:p>
      </dgm:t>
    </dgm:pt>
    <dgm:pt modelId="{B6B5F47D-D340-4D5D-B784-0FDEA1E83303}" type="pres">
      <dgm:prSet presAssocID="{C7C6F622-D38B-45AB-9582-E38BE3FC1BF7}" presName="node" presStyleLbl="node1" presStyleIdx="2" presStyleCnt="6" custScaleX="111960" custScaleY="96661" custRadScaleRad="117560" custRadScaleInc="-12547">
        <dgm:presLayoutVars>
          <dgm:bulletEnabled val="1"/>
        </dgm:presLayoutVars>
      </dgm:prSet>
      <dgm:spPr/>
      <dgm:t>
        <a:bodyPr/>
        <a:lstStyle/>
        <a:p>
          <a:endParaRPr lang="en-US"/>
        </a:p>
      </dgm:t>
    </dgm:pt>
    <dgm:pt modelId="{625F6CF3-6B44-4938-BE4E-81E3B4F512C5}" type="pres">
      <dgm:prSet presAssocID="{9E236942-388B-4DB2-B623-E8D4FE3370B1}" presName="parTrans" presStyleLbl="sibTrans2D1" presStyleIdx="3" presStyleCnt="6"/>
      <dgm:spPr/>
      <dgm:t>
        <a:bodyPr/>
        <a:lstStyle/>
        <a:p>
          <a:endParaRPr lang="en-US"/>
        </a:p>
      </dgm:t>
    </dgm:pt>
    <dgm:pt modelId="{D74320C9-64E2-481C-A309-C41306DEF8BE}" type="pres">
      <dgm:prSet presAssocID="{9E236942-388B-4DB2-B623-E8D4FE3370B1}" presName="connectorText" presStyleLbl="sibTrans2D1" presStyleIdx="3" presStyleCnt="6"/>
      <dgm:spPr/>
      <dgm:t>
        <a:bodyPr/>
        <a:lstStyle/>
        <a:p>
          <a:endParaRPr lang="en-US"/>
        </a:p>
      </dgm:t>
    </dgm:pt>
    <dgm:pt modelId="{C6FD6A78-2A8F-4E4E-946E-C18AE27591EE}" type="pres">
      <dgm:prSet presAssocID="{18C031BA-D1A5-416C-BB71-1AF1A9FDC9EC}" presName="node" presStyleLbl="node1" presStyleIdx="3" presStyleCnt="6" custScaleX="111960" custScaleY="96661" custRadScaleRad="100474" custRadScaleInc="-9441">
        <dgm:presLayoutVars>
          <dgm:bulletEnabled val="1"/>
        </dgm:presLayoutVars>
      </dgm:prSet>
      <dgm:spPr/>
      <dgm:t>
        <a:bodyPr/>
        <a:lstStyle/>
        <a:p>
          <a:endParaRPr lang="en-US"/>
        </a:p>
      </dgm:t>
    </dgm:pt>
    <dgm:pt modelId="{3DA09BA8-CB3F-495A-B4D2-C8B831EF50A8}" type="pres">
      <dgm:prSet presAssocID="{93A26FD7-1589-446D-9BF6-B2C301221241}" presName="parTrans" presStyleLbl="sibTrans2D1" presStyleIdx="4" presStyleCnt="6"/>
      <dgm:spPr/>
      <dgm:t>
        <a:bodyPr/>
        <a:lstStyle/>
        <a:p>
          <a:endParaRPr lang="en-US"/>
        </a:p>
      </dgm:t>
    </dgm:pt>
    <dgm:pt modelId="{03A9CC5D-0402-4AE0-B69A-1DFD05BBC41E}" type="pres">
      <dgm:prSet presAssocID="{93A26FD7-1589-446D-9BF6-B2C301221241}" presName="connectorText" presStyleLbl="sibTrans2D1" presStyleIdx="4" presStyleCnt="6"/>
      <dgm:spPr/>
      <dgm:t>
        <a:bodyPr/>
        <a:lstStyle/>
        <a:p>
          <a:endParaRPr lang="en-US"/>
        </a:p>
      </dgm:t>
    </dgm:pt>
    <dgm:pt modelId="{33DE6475-9578-469C-8A40-A78C856D7746}" type="pres">
      <dgm:prSet presAssocID="{005C8A1E-4BCE-4EB3-91F1-AA5EDC400D85}" presName="node" presStyleLbl="node1" presStyleIdx="4" presStyleCnt="6" custScaleX="111960" custScaleY="96661" custRadScaleRad="112025" custRadScaleInc="7867">
        <dgm:presLayoutVars>
          <dgm:bulletEnabled val="1"/>
        </dgm:presLayoutVars>
      </dgm:prSet>
      <dgm:spPr/>
      <dgm:t>
        <a:bodyPr/>
        <a:lstStyle/>
        <a:p>
          <a:endParaRPr lang="en-US"/>
        </a:p>
      </dgm:t>
    </dgm:pt>
    <dgm:pt modelId="{E5352E17-EA58-44C8-A045-D94F702A9F82}" type="pres">
      <dgm:prSet presAssocID="{90F67994-AA67-44E0-8795-8284F39E0054}" presName="parTrans" presStyleLbl="sibTrans2D1" presStyleIdx="5" presStyleCnt="6"/>
      <dgm:spPr/>
      <dgm:t>
        <a:bodyPr/>
        <a:lstStyle/>
        <a:p>
          <a:endParaRPr lang="en-US"/>
        </a:p>
      </dgm:t>
    </dgm:pt>
    <dgm:pt modelId="{7E8A3367-D304-4335-B9C9-AB646A49130D}" type="pres">
      <dgm:prSet presAssocID="{90F67994-AA67-44E0-8795-8284F39E0054}" presName="connectorText" presStyleLbl="sibTrans2D1" presStyleIdx="5" presStyleCnt="6"/>
      <dgm:spPr/>
      <dgm:t>
        <a:bodyPr/>
        <a:lstStyle/>
        <a:p>
          <a:endParaRPr lang="en-US"/>
        </a:p>
      </dgm:t>
    </dgm:pt>
    <dgm:pt modelId="{98FDEFF6-660F-453C-9FCF-F32E605B3786}" type="pres">
      <dgm:prSet presAssocID="{98179606-774E-4226-B101-0381B30E419B}" presName="node" presStyleLbl="node1" presStyleIdx="5" presStyleCnt="6" custScaleX="126587" custScaleY="95587" custRadScaleRad="108869" custRadScaleInc="-4424">
        <dgm:presLayoutVars>
          <dgm:bulletEnabled val="1"/>
        </dgm:presLayoutVars>
      </dgm:prSet>
      <dgm:spPr/>
      <dgm:t>
        <a:bodyPr/>
        <a:lstStyle/>
        <a:p>
          <a:endParaRPr lang="en-US"/>
        </a:p>
      </dgm:t>
    </dgm:pt>
  </dgm:ptLst>
  <dgm:cxnLst>
    <dgm:cxn modelId="{7EAADA54-AFB2-4986-987C-31A838F222F1}" type="presOf" srcId="{93A26FD7-1589-446D-9BF6-B2C301221241}" destId="{03A9CC5D-0402-4AE0-B69A-1DFD05BBC41E}" srcOrd="1" destOrd="0" presId="urn:microsoft.com/office/officeart/2005/8/layout/radial5"/>
    <dgm:cxn modelId="{7FDE768A-FE72-46D4-AC6B-6041C5B7C57E}" type="presOf" srcId="{7E163CF3-DED4-40D1-A07F-C003FF2637F0}" destId="{FA4A244C-69A6-46B8-8986-829C497AA54C}" srcOrd="0" destOrd="0" presId="urn:microsoft.com/office/officeart/2005/8/layout/radial5"/>
    <dgm:cxn modelId="{071DBD6A-9D1B-46CF-BFB6-851FA639BCCD}" type="presOf" srcId="{A6733289-97AB-4D2E-AC48-185E46A02EA5}" destId="{12622307-303C-46EE-9D1D-EC4B3EF105DC}" srcOrd="1" destOrd="0" presId="urn:microsoft.com/office/officeart/2005/8/layout/radial5"/>
    <dgm:cxn modelId="{CFF5504F-343D-4F7F-8D50-659FB87ADC5D}" srcId="{DA4D1479-184F-4792-9CC6-406A608D35B6}" destId="{C7C6F622-D38B-45AB-9582-E38BE3FC1BF7}" srcOrd="2" destOrd="0" parTransId="{518A2739-93DB-4D2F-BC08-331C96CE158B}" sibTransId="{82461AB6-98D7-43A6-8700-A9A5A66D9150}"/>
    <dgm:cxn modelId="{370AA9CB-F4F7-4D9D-A134-55F7EEDF6ED5}" type="presOf" srcId="{C7C6F622-D38B-45AB-9582-E38BE3FC1BF7}" destId="{B6B5F47D-D340-4D5D-B784-0FDEA1E83303}" srcOrd="0" destOrd="0" presId="urn:microsoft.com/office/officeart/2005/8/layout/radial5"/>
    <dgm:cxn modelId="{D8894BC0-F0AC-48B2-B4E1-E5A64354D741}" type="presOf" srcId="{90F67994-AA67-44E0-8795-8284F39E0054}" destId="{7E8A3367-D304-4335-B9C9-AB646A49130D}" srcOrd="1" destOrd="0" presId="urn:microsoft.com/office/officeart/2005/8/layout/radial5"/>
    <dgm:cxn modelId="{ACCA41A2-68B9-472E-BD21-D399D9682F7B}" srcId="{DA4D1479-184F-4792-9CC6-406A608D35B6}" destId="{E5D60B74-C8B7-49CE-A2D2-0672E1D986DF}" srcOrd="1" destOrd="0" parTransId="{4520C6B9-C50F-478C-8E6B-0DAB33D2911D}" sibTransId="{64737D5B-C9D2-456F-884B-C330ECEA4EAA}"/>
    <dgm:cxn modelId="{1F1DD953-257C-45BE-978C-774913549851}" type="presOf" srcId="{9E236942-388B-4DB2-B623-E8D4FE3370B1}" destId="{625F6CF3-6B44-4938-BE4E-81E3B4F512C5}" srcOrd="0" destOrd="0" presId="urn:microsoft.com/office/officeart/2005/8/layout/radial5"/>
    <dgm:cxn modelId="{43508A22-5841-47B5-8D89-E8958CAA819E}" type="presOf" srcId="{DA4D1479-184F-4792-9CC6-406A608D35B6}" destId="{ECA57141-F311-4618-B91E-EBFF1800E37A}" srcOrd="0" destOrd="0" presId="urn:microsoft.com/office/officeart/2005/8/layout/radial5"/>
    <dgm:cxn modelId="{8AAFB932-5C2E-40B3-989A-C2F198F6193D}" type="presOf" srcId="{E5D60B74-C8B7-49CE-A2D2-0672E1D986DF}" destId="{3C2A1BF9-4C94-4EE8-838F-17F3D1A26E46}" srcOrd="0" destOrd="0" presId="urn:microsoft.com/office/officeart/2005/8/layout/radial5"/>
    <dgm:cxn modelId="{AF032C06-461A-43A3-BD7E-84268BCF84B4}" type="presOf" srcId="{9E236942-388B-4DB2-B623-E8D4FE3370B1}" destId="{D74320C9-64E2-481C-A309-C41306DEF8BE}" srcOrd="1" destOrd="0" presId="urn:microsoft.com/office/officeart/2005/8/layout/radial5"/>
    <dgm:cxn modelId="{22629F69-D38F-4989-9CCA-C4E859DE7346}" type="presOf" srcId="{F0BBCAC8-0928-46FF-A322-D9BB89DD7D12}" destId="{1847D764-7219-4914-B80B-B0276C7369CE}" srcOrd="0" destOrd="0" presId="urn:microsoft.com/office/officeart/2005/8/layout/radial5"/>
    <dgm:cxn modelId="{B5172C3E-5C64-4273-84C7-B7F9A6E5BC20}" type="presOf" srcId="{518A2739-93DB-4D2F-BC08-331C96CE158B}" destId="{978CA752-CA2D-44BE-BBBA-9D41FB5832AE}" srcOrd="1" destOrd="0" presId="urn:microsoft.com/office/officeart/2005/8/layout/radial5"/>
    <dgm:cxn modelId="{FDC41EBC-7D53-41CE-84F4-ECA85C711071}" type="presOf" srcId="{18C031BA-D1A5-416C-BB71-1AF1A9FDC9EC}" destId="{C6FD6A78-2A8F-4E4E-946E-C18AE27591EE}" srcOrd="0" destOrd="0" presId="urn:microsoft.com/office/officeart/2005/8/layout/radial5"/>
    <dgm:cxn modelId="{C51FB55C-6F88-4E6E-90A6-F42136810338}" srcId="{7E163CF3-DED4-40D1-A07F-C003FF2637F0}" destId="{DA4D1479-184F-4792-9CC6-406A608D35B6}" srcOrd="0" destOrd="0" parTransId="{BD24635B-5E61-4D63-BC1A-19C8AEEA9E7B}" sibTransId="{C76BD4FE-BC07-4CC2-9D0F-3783B988FA07}"/>
    <dgm:cxn modelId="{0D3D9B8C-495E-4E51-AB05-A22300C63150}" srcId="{DA4D1479-184F-4792-9CC6-406A608D35B6}" destId="{98179606-774E-4226-B101-0381B30E419B}" srcOrd="5" destOrd="0" parTransId="{90F67994-AA67-44E0-8795-8284F39E0054}" sibTransId="{316113D7-F19A-4BD6-83FA-9A2027C00781}"/>
    <dgm:cxn modelId="{96C962A2-EDDE-4564-8E68-60942D1735CF}" type="presOf" srcId="{4520C6B9-C50F-478C-8E6B-0DAB33D2911D}" destId="{99882936-CF1E-47BB-B197-1B0977B59D92}" srcOrd="0" destOrd="0" presId="urn:microsoft.com/office/officeart/2005/8/layout/radial5"/>
    <dgm:cxn modelId="{3B157009-CEEA-40D1-825B-B118E051D59E}" type="presOf" srcId="{90F67994-AA67-44E0-8795-8284F39E0054}" destId="{E5352E17-EA58-44C8-A045-D94F702A9F82}" srcOrd="0" destOrd="0" presId="urn:microsoft.com/office/officeart/2005/8/layout/radial5"/>
    <dgm:cxn modelId="{0F2F6C2F-EB93-4897-9957-15CFA3799AEA}" type="presOf" srcId="{518A2739-93DB-4D2F-BC08-331C96CE158B}" destId="{45F6FD84-02CA-40BF-9DE2-4FDB1B04B104}" srcOrd="0" destOrd="0" presId="urn:microsoft.com/office/officeart/2005/8/layout/radial5"/>
    <dgm:cxn modelId="{C836DAE8-8135-4342-B03F-691F8D04BAB4}" type="presOf" srcId="{A6733289-97AB-4D2E-AC48-185E46A02EA5}" destId="{8C8C95D7-402C-4A7B-A3D3-EE719FCA5BB4}" srcOrd="0" destOrd="0" presId="urn:microsoft.com/office/officeart/2005/8/layout/radial5"/>
    <dgm:cxn modelId="{B4D7EBD1-232D-44F6-AF2E-FD7E8F96DF32}" srcId="{DA4D1479-184F-4792-9CC6-406A608D35B6}" destId="{F0BBCAC8-0928-46FF-A322-D9BB89DD7D12}" srcOrd="0" destOrd="0" parTransId="{A6733289-97AB-4D2E-AC48-185E46A02EA5}" sibTransId="{2E642AE0-6A96-4903-8661-20CB888DD97D}"/>
    <dgm:cxn modelId="{B2A48007-7087-4D2C-9D9C-92FFB94C02B0}" type="presOf" srcId="{93A26FD7-1589-446D-9BF6-B2C301221241}" destId="{3DA09BA8-CB3F-495A-B4D2-C8B831EF50A8}" srcOrd="0" destOrd="0" presId="urn:microsoft.com/office/officeart/2005/8/layout/radial5"/>
    <dgm:cxn modelId="{90520F50-62FB-4E85-B0F8-41052E713136}" srcId="{DA4D1479-184F-4792-9CC6-406A608D35B6}" destId="{18C031BA-D1A5-416C-BB71-1AF1A9FDC9EC}" srcOrd="3" destOrd="0" parTransId="{9E236942-388B-4DB2-B623-E8D4FE3370B1}" sibTransId="{568AFFF3-02C8-4905-9DBC-828523434C77}"/>
    <dgm:cxn modelId="{B3D7396C-EFDC-4BFA-833D-BCA42A6DB027}" srcId="{DA4D1479-184F-4792-9CC6-406A608D35B6}" destId="{005C8A1E-4BCE-4EB3-91F1-AA5EDC400D85}" srcOrd="4" destOrd="0" parTransId="{93A26FD7-1589-446D-9BF6-B2C301221241}" sibTransId="{D2E4C129-6C75-47B4-BEF2-578D155E2FE9}"/>
    <dgm:cxn modelId="{EEDDBB61-78F3-4BD9-8EAA-1D650D02A280}" type="presOf" srcId="{98179606-774E-4226-B101-0381B30E419B}" destId="{98FDEFF6-660F-453C-9FCF-F32E605B3786}" srcOrd="0" destOrd="0" presId="urn:microsoft.com/office/officeart/2005/8/layout/radial5"/>
    <dgm:cxn modelId="{09348A89-B6B4-4A33-8FCA-BA7B13AED481}" type="presOf" srcId="{005C8A1E-4BCE-4EB3-91F1-AA5EDC400D85}" destId="{33DE6475-9578-469C-8A40-A78C856D7746}" srcOrd="0" destOrd="0" presId="urn:microsoft.com/office/officeart/2005/8/layout/radial5"/>
    <dgm:cxn modelId="{C0EAD7EE-6821-4219-A24E-E5399B3FCF7E}" type="presOf" srcId="{4520C6B9-C50F-478C-8E6B-0DAB33D2911D}" destId="{0AB854D1-86F1-4328-8807-86364320D55C}" srcOrd="1" destOrd="0" presId="urn:microsoft.com/office/officeart/2005/8/layout/radial5"/>
    <dgm:cxn modelId="{612CA8F3-59CA-4F05-80C8-F17869DCF041}" type="presParOf" srcId="{FA4A244C-69A6-46B8-8986-829C497AA54C}" destId="{ECA57141-F311-4618-B91E-EBFF1800E37A}" srcOrd="0" destOrd="0" presId="urn:microsoft.com/office/officeart/2005/8/layout/radial5"/>
    <dgm:cxn modelId="{AE6CCACF-AD08-45D1-9935-634A1F0B2CCA}" type="presParOf" srcId="{FA4A244C-69A6-46B8-8986-829C497AA54C}" destId="{8C8C95D7-402C-4A7B-A3D3-EE719FCA5BB4}" srcOrd="1" destOrd="0" presId="urn:microsoft.com/office/officeart/2005/8/layout/radial5"/>
    <dgm:cxn modelId="{D605860F-C1D6-423F-9212-96898AE271A9}" type="presParOf" srcId="{8C8C95D7-402C-4A7B-A3D3-EE719FCA5BB4}" destId="{12622307-303C-46EE-9D1D-EC4B3EF105DC}" srcOrd="0" destOrd="0" presId="urn:microsoft.com/office/officeart/2005/8/layout/radial5"/>
    <dgm:cxn modelId="{E768245B-3F81-4F17-B970-041824E85C2B}" type="presParOf" srcId="{FA4A244C-69A6-46B8-8986-829C497AA54C}" destId="{1847D764-7219-4914-B80B-B0276C7369CE}" srcOrd="2" destOrd="0" presId="urn:microsoft.com/office/officeart/2005/8/layout/radial5"/>
    <dgm:cxn modelId="{958C3041-848C-4C59-9A64-1275B4466E43}" type="presParOf" srcId="{FA4A244C-69A6-46B8-8986-829C497AA54C}" destId="{99882936-CF1E-47BB-B197-1B0977B59D92}" srcOrd="3" destOrd="0" presId="urn:microsoft.com/office/officeart/2005/8/layout/radial5"/>
    <dgm:cxn modelId="{6F7D736B-B95A-4B20-9746-5847B119283C}" type="presParOf" srcId="{99882936-CF1E-47BB-B197-1B0977B59D92}" destId="{0AB854D1-86F1-4328-8807-86364320D55C}" srcOrd="0" destOrd="0" presId="urn:microsoft.com/office/officeart/2005/8/layout/radial5"/>
    <dgm:cxn modelId="{3CE465E2-654F-422F-B0D3-03407E64AFE3}" type="presParOf" srcId="{FA4A244C-69A6-46B8-8986-829C497AA54C}" destId="{3C2A1BF9-4C94-4EE8-838F-17F3D1A26E46}" srcOrd="4" destOrd="0" presId="urn:microsoft.com/office/officeart/2005/8/layout/radial5"/>
    <dgm:cxn modelId="{5770A988-746A-44EB-8789-456BC32A78EB}" type="presParOf" srcId="{FA4A244C-69A6-46B8-8986-829C497AA54C}" destId="{45F6FD84-02CA-40BF-9DE2-4FDB1B04B104}" srcOrd="5" destOrd="0" presId="urn:microsoft.com/office/officeart/2005/8/layout/radial5"/>
    <dgm:cxn modelId="{DE587A7B-3693-435D-A2EE-42D09AC566DA}" type="presParOf" srcId="{45F6FD84-02CA-40BF-9DE2-4FDB1B04B104}" destId="{978CA752-CA2D-44BE-BBBA-9D41FB5832AE}" srcOrd="0" destOrd="0" presId="urn:microsoft.com/office/officeart/2005/8/layout/radial5"/>
    <dgm:cxn modelId="{B857721A-F6BF-4DC0-9F18-C2711EBF1DBA}" type="presParOf" srcId="{FA4A244C-69A6-46B8-8986-829C497AA54C}" destId="{B6B5F47D-D340-4D5D-B784-0FDEA1E83303}" srcOrd="6" destOrd="0" presId="urn:microsoft.com/office/officeart/2005/8/layout/radial5"/>
    <dgm:cxn modelId="{CB681148-AD0C-4F0D-902A-2B1C9E31B7E6}" type="presParOf" srcId="{FA4A244C-69A6-46B8-8986-829C497AA54C}" destId="{625F6CF3-6B44-4938-BE4E-81E3B4F512C5}" srcOrd="7" destOrd="0" presId="urn:microsoft.com/office/officeart/2005/8/layout/radial5"/>
    <dgm:cxn modelId="{FEA7D8CF-6F4D-4027-BF5B-FF9760C446D7}" type="presParOf" srcId="{625F6CF3-6B44-4938-BE4E-81E3B4F512C5}" destId="{D74320C9-64E2-481C-A309-C41306DEF8BE}" srcOrd="0" destOrd="0" presId="urn:microsoft.com/office/officeart/2005/8/layout/radial5"/>
    <dgm:cxn modelId="{BF6B1309-2C1A-4A88-ADE3-4466CBDE924F}" type="presParOf" srcId="{FA4A244C-69A6-46B8-8986-829C497AA54C}" destId="{C6FD6A78-2A8F-4E4E-946E-C18AE27591EE}" srcOrd="8" destOrd="0" presId="urn:microsoft.com/office/officeart/2005/8/layout/radial5"/>
    <dgm:cxn modelId="{0B9F6CEF-0BD4-4FE4-A1AF-30A2955C557A}" type="presParOf" srcId="{FA4A244C-69A6-46B8-8986-829C497AA54C}" destId="{3DA09BA8-CB3F-495A-B4D2-C8B831EF50A8}" srcOrd="9" destOrd="0" presId="urn:microsoft.com/office/officeart/2005/8/layout/radial5"/>
    <dgm:cxn modelId="{96544065-8A7F-4714-9E7B-1208F234EB77}" type="presParOf" srcId="{3DA09BA8-CB3F-495A-B4D2-C8B831EF50A8}" destId="{03A9CC5D-0402-4AE0-B69A-1DFD05BBC41E}" srcOrd="0" destOrd="0" presId="urn:microsoft.com/office/officeart/2005/8/layout/radial5"/>
    <dgm:cxn modelId="{0FAA73B3-EC71-4408-BEE0-CAFE44C851C3}" type="presParOf" srcId="{FA4A244C-69A6-46B8-8986-829C497AA54C}" destId="{33DE6475-9578-469C-8A40-A78C856D7746}" srcOrd="10" destOrd="0" presId="urn:microsoft.com/office/officeart/2005/8/layout/radial5"/>
    <dgm:cxn modelId="{2A4DA1A3-767E-4AAC-87CB-2C09E9CFE7F4}" type="presParOf" srcId="{FA4A244C-69A6-46B8-8986-829C497AA54C}" destId="{E5352E17-EA58-44C8-A045-D94F702A9F82}" srcOrd="11" destOrd="0" presId="urn:microsoft.com/office/officeart/2005/8/layout/radial5"/>
    <dgm:cxn modelId="{E1EFFD80-D408-4B8E-A18E-0454FEB47E39}" type="presParOf" srcId="{E5352E17-EA58-44C8-A045-D94F702A9F82}" destId="{7E8A3367-D304-4335-B9C9-AB646A49130D}" srcOrd="0" destOrd="0" presId="urn:microsoft.com/office/officeart/2005/8/layout/radial5"/>
    <dgm:cxn modelId="{1F563B54-F998-43EE-B669-7F8A8CFE60BA}" type="presParOf" srcId="{FA4A244C-69A6-46B8-8986-829C497AA54C}" destId="{98FDEFF6-660F-453C-9FCF-F32E605B3786}" srcOrd="12" destOrd="0" presId="urn:microsoft.com/office/officeart/2005/8/layout/radial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4B0ACD78-C529-49FC-9BD3-D976A25649F4}" type="doc">
      <dgm:prSet loTypeId="urn:microsoft.com/office/officeart/2005/8/layout/radial6" loCatId="cycle" qsTypeId="urn:microsoft.com/office/officeart/2005/8/quickstyle/simple1" qsCatId="simple" csTypeId="urn:microsoft.com/office/officeart/2005/8/colors/accent1_2" csCatId="accent1" phldr="1"/>
      <dgm:spPr/>
      <dgm:t>
        <a:bodyPr/>
        <a:lstStyle/>
        <a:p>
          <a:endParaRPr lang="en-US"/>
        </a:p>
      </dgm:t>
    </dgm:pt>
    <dgm:pt modelId="{356F2A1C-A51E-4429-B0E9-CEAE04D5D3AE}">
      <dgm:prSet phldrT="[Text]" custT="1"/>
      <dgm:spPr>
        <a:solidFill>
          <a:schemeClr val="bg2">
            <a:lumMod val="10000"/>
          </a:schemeClr>
        </a:solidFill>
        <a:ln>
          <a:solidFill>
            <a:schemeClr val="accent6">
              <a:lumMod val="75000"/>
            </a:schemeClr>
          </a:solidFill>
        </a:ln>
      </dgm:spPr>
      <dgm:t>
        <a:bodyPr/>
        <a:lstStyle/>
        <a:p>
          <a:r>
            <a:rPr lang="en-US" sz="2400" dirty="0" smtClean="0"/>
            <a:t>Modes of placing orders to Trade</a:t>
          </a:r>
          <a:endParaRPr lang="en-US" sz="2400" dirty="0"/>
        </a:p>
      </dgm:t>
    </dgm:pt>
    <dgm:pt modelId="{CF444511-8894-48A1-96D2-CF53CCAC797A}" type="parTrans" cxnId="{840D8E6E-DC98-470C-9E63-FB80953A1495}">
      <dgm:prSet/>
      <dgm:spPr/>
      <dgm:t>
        <a:bodyPr/>
        <a:lstStyle/>
        <a:p>
          <a:endParaRPr lang="en-US" sz="2000"/>
        </a:p>
      </dgm:t>
    </dgm:pt>
    <dgm:pt modelId="{905551C9-6DBF-4C2E-9804-DC60F2F376EC}" type="sibTrans" cxnId="{840D8E6E-DC98-470C-9E63-FB80953A1495}">
      <dgm:prSet/>
      <dgm:spPr/>
      <dgm:t>
        <a:bodyPr/>
        <a:lstStyle/>
        <a:p>
          <a:endParaRPr lang="en-US" sz="2000"/>
        </a:p>
      </dgm:t>
    </dgm:pt>
    <dgm:pt modelId="{A2FF8DDE-3674-4FC4-8A01-5ED1CD3F509B}">
      <dgm:prSet phldrT="[Text]" custT="1"/>
      <dgm:spPr>
        <a:ln>
          <a:solidFill>
            <a:schemeClr val="tx1"/>
          </a:solidFill>
        </a:ln>
      </dgm:spPr>
      <dgm:t>
        <a:bodyPr/>
        <a:lstStyle/>
        <a:p>
          <a:r>
            <a:rPr lang="en-US" sz="1400" dirty="0" smtClean="0"/>
            <a:t>Visit to Broker’s Office</a:t>
          </a:r>
          <a:endParaRPr lang="en-US" sz="1400" dirty="0"/>
        </a:p>
      </dgm:t>
    </dgm:pt>
    <dgm:pt modelId="{5B7F6B5E-71E1-4738-B829-8CF287CECC89}" type="parTrans" cxnId="{84A25C6A-1F09-40AA-9371-E6C2BA8FF074}">
      <dgm:prSet/>
      <dgm:spPr/>
      <dgm:t>
        <a:bodyPr/>
        <a:lstStyle/>
        <a:p>
          <a:endParaRPr lang="en-US" sz="2000"/>
        </a:p>
      </dgm:t>
    </dgm:pt>
    <dgm:pt modelId="{577A0D37-7314-42DE-8017-1D4303163BE2}" type="sibTrans" cxnId="{84A25C6A-1F09-40AA-9371-E6C2BA8FF074}">
      <dgm:prSet/>
      <dgm:spPr/>
      <dgm:t>
        <a:bodyPr/>
        <a:lstStyle/>
        <a:p>
          <a:endParaRPr lang="en-US" sz="2000"/>
        </a:p>
      </dgm:t>
    </dgm:pt>
    <dgm:pt modelId="{F8D0F639-65B2-48E6-B34B-172330872B8E}">
      <dgm:prSet phldrT="[Text]" custT="1"/>
      <dgm:spPr>
        <a:ln>
          <a:solidFill>
            <a:schemeClr val="tx1"/>
          </a:solidFill>
        </a:ln>
      </dgm:spPr>
      <dgm:t>
        <a:bodyPr/>
        <a:lstStyle/>
        <a:p>
          <a:r>
            <a:rPr lang="en-US" sz="1400" dirty="0" smtClean="0"/>
            <a:t>Trade via Phone Call</a:t>
          </a:r>
          <a:endParaRPr lang="en-US" sz="1400" dirty="0"/>
        </a:p>
      </dgm:t>
    </dgm:pt>
    <dgm:pt modelId="{E56E4D00-C74A-4803-869F-41544E4EF091}" type="parTrans" cxnId="{EB263A87-AD55-4C31-BD0C-21859146D324}">
      <dgm:prSet/>
      <dgm:spPr/>
      <dgm:t>
        <a:bodyPr/>
        <a:lstStyle/>
        <a:p>
          <a:endParaRPr lang="en-US" sz="2000"/>
        </a:p>
      </dgm:t>
    </dgm:pt>
    <dgm:pt modelId="{C64C8610-FBB4-4BFA-BF66-A7ABDF41F0A9}" type="sibTrans" cxnId="{EB263A87-AD55-4C31-BD0C-21859146D324}">
      <dgm:prSet/>
      <dgm:spPr/>
      <dgm:t>
        <a:bodyPr/>
        <a:lstStyle/>
        <a:p>
          <a:endParaRPr lang="en-US" sz="2000"/>
        </a:p>
      </dgm:t>
    </dgm:pt>
    <dgm:pt modelId="{F92F4695-41A3-43CB-B536-21B8B71F39B8}">
      <dgm:prSet phldrT="[Text]" custT="1"/>
      <dgm:spPr>
        <a:ln>
          <a:solidFill>
            <a:schemeClr val="tx1"/>
          </a:solidFill>
        </a:ln>
      </dgm:spPr>
      <dgm:t>
        <a:bodyPr/>
        <a:lstStyle/>
        <a:p>
          <a:r>
            <a:rPr lang="en-US" sz="1400" dirty="0" smtClean="0"/>
            <a:t>Through an email to Stock Broker</a:t>
          </a:r>
          <a:endParaRPr lang="en-US" sz="1400" dirty="0"/>
        </a:p>
      </dgm:t>
    </dgm:pt>
    <dgm:pt modelId="{065E58F2-7874-48E9-9292-85421C46D360}" type="parTrans" cxnId="{86BB56B3-7724-4C8B-864D-A5C704AA3634}">
      <dgm:prSet/>
      <dgm:spPr/>
      <dgm:t>
        <a:bodyPr/>
        <a:lstStyle/>
        <a:p>
          <a:endParaRPr lang="en-US" sz="2000"/>
        </a:p>
      </dgm:t>
    </dgm:pt>
    <dgm:pt modelId="{601769C7-18D4-4662-A958-F05E63561000}" type="sibTrans" cxnId="{86BB56B3-7724-4C8B-864D-A5C704AA3634}">
      <dgm:prSet/>
      <dgm:spPr/>
      <dgm:t>
        <a:bodyPr/>
        <a:lstStyle/>
        <a:p>
          <a:endParaRPr lang="en-US" sz="2000"/>
        </a:p>
      </dgm:t>
    </dgm:pt>
    <dgm:pt modelId="{714E6D30-1F94-4EF7-872C-8115A1DE795B}">
      <dgm:prSet phldrT="[Text]" custT="1"/>
      <dgm:spPr>
        <a:ln>
          <a:solidFill>
            <a:schemeClr val="tx1"/>
          </a:solidFill>
        </a:ln>
      </dgm:spPr>
      <dgm:t>
        <a:bodyPr/>
        <a:lstStyle/>
        <a:p>
          <a:r>
            <a:rPr lang="en-US" sz="1400" dirty="0" smtClean="0"/>
            <a:t>By using Stock Broker’s website</a:t>
          </a:r>
          <a:endParaRPr lang="en-US" sz="1400" dirty="0"/>
        </a:p>
      </dgm:t>
    </dgm:pt>
    <dgm:pt modelId="{1E67E92F-77D1-447E-A378-0B1BD753B784}" type="parTrans" cxnId="{F029CAE6-9019-4F98-A02D-AA442AE039D5}">
      <dgm:prSet/>
      <dgm:spPr/>
      <dgm:t>
        <a:bodyPr/>
        <a:lstStyle/>
        <a:p>
          <a:endParaRPr lang="en-US" sz="2000"/>
        </a:p>
      </dgm:t>
    </dgm:pt>
    <dgm:pt modelId="{055EB21D-3CBF-4ED1-8F94-5930A9F0B8FB}" type="sibTrans" cxnId="{F029CAE6-9019-4F98-A02D-AA442AE039D5}">
      <dgm:prSet/>
      <dgm:spPr/>
      <dgm:t>
        <a:bodyPr/>
        <a:lstStyle/>
        <a:p>
          <a:endParaRPr lang="en-US" sz="2000"/>
        </a:p>
      </dgm:t>
    </dgm:pt>
    <dgm:pt modelId="{F36CE40E-3F0A-41A7-94DE-5D69378D093A}">
      <dgm:prSet custT="1"/>
      <dgm:spPr>
        <a:ln>
          <a:solidFill>
            <a:schemeClr val="tx1"/>
          </a:solidFill>
        </a:ln>
      </dgm:spPr>
      <dgm:t>
        <a:bodyPr/>
        <a:lstStyle/>
        <a:p>
          <a:r>
            <a:rPr lang="en-US" sz="1400" dirty="0" smtClean="0"/>
            <a:t>By using Stock Broker’s Mobile App</a:t>
          </a:r>
          <a:endParaRPr lang="en-US" sz="1400" dirty="0"/>
        </a:p>
      </dgm:t>
    </dgm:pt>
    <dgm:pt modelId="{711D3C85-90A0-4B30-86A9-9F632191AD79}" type="parTrans" cxnId="{9FD2020B-9D17-4228-982F-26046C144288}">
      <dgm:prSet/>
      <dgm:spPr/>
      <dgm:t>
        <a:bodyPr/>
        <a:lstStyle/>
        <a:p>
          <a:endParaRPr lang="en-US" sz="2000"/>
        </a:p>
      </dgm:t>
    </dgm:pt>
    <dgm:pt modelId="{BF18424E-200E-4214-A361-119F0107E123}" type="sibTrans" cxnId="{9FD2020B-9D17-4228-982F-26046C144288}">
      <dgm:prSet/>
      <dgm:spPr/>
      <dgm:t>
        <a:bodyPr/>
        <a:lstStyle/>
        <a:p>
          <a:endParaRPr lang="en-US" sz="2000"/>
        </a:p>
      </dgm:t>
    </dgm:pt>
    <dgm:pt modelId="{1D0E3E21-D23E-4F21-9461-B5E04121CAB2}" type="pres">
      <dgm:prSet presAssocID="{4B0ACD78-C529-49FC-9BD3-D976A25649F4}" presName="Name0" presStyleCnt="0">
        <dgm:presLayoutVars>
          <dgm:chMax val="1"/>
          <dgm:dir/>
          <dgm:animLvl val="ctr"/>
          <dgm:resizeHandles val="exact"/>
        </dgm:presLayoutVars>
      </dgm:prSet>
      <dgm:spPr/>
      <dgm:t>
        <a:bodyPr/>
        <a:lstStyle/>
        <a:p>
          <a:endParaRPr lang="en-US"/>
        </a:p>
      </dgm:t>
    </dgm:pt>
    <dgm:pt modelId="{119CC62B-FEF5-45C0-AAD6-8B1816F29D1F}" type="pres">
      <dgm:prSet presAssocID="{356F2A1C-A51E-4429-B0E9-CEAE04D5D3AE}" presName="centerShape" presStyleLbl="node0" presStyleIdx="0" presStyleCnt="1" custScaleX="109444" custScaleY="112148" custLinFactNeighborX="1469" custLinFactNeighborY="629"/>
      <dgm:spPr/>
      <dgm:t>
        <a:bodyPr/>
        <a:lstStyle/>
        <a:p>
          <a:endParaRPr lang="en-US"/>
        </a:p>
      </dgm:t>
    </dgm:pt>
    <dgm:pt modelId="{2BA30676-4181-45AE-B4F2-5F273C403E59}" type="pres">
      <dgm:prSet presAssocID="{A2FF8DDE-3674-4FC4-8A01-5ED1CD3F509B}" presName="node" presStyleLbl="node1" presStyleIdx="0" presStyleCnt="5">
        <dgm:presLayoutVars>
          <dgm:bulletEnabled val="1"/>
        </dgm:presLayoutVars>
      </dgm:prSet>
      <dgm:spPr/>
      <dgm:t>
        <a:bodyPr/>
        <a:lstStyle/>
        <a:p>
          <a:endParaRPr lang="en-US"/>
        </a:p>
      </dgm:t>
    </dgm:pt>
    <dgm:pt modelId="{23DFCC48-DF6B-498B-9BB0-5DFA3C2B0258}" type="pres">
      <dgm:prSet presAssocID="{A2FF8DDE-3674-4FC4-8A01-5ED1CD3F509B}" presName="dummy" presStyleCnt="0"/>
      <dgm:spPr/>
    </dgm:pt>
    <dgm:pt modelId="{4F79E0B3-E483-45EE-A24F-FDE400CCE6DB}" type="pres">
      <dgm:prSet presAssocID="{577A0D37-7314-42DE-8017-1D4303163BE2}" presName="sibTrans" presStyleLbl="sibTrans2D1" presStyleIdx="0" presStyleCnt="5"/>
      <dgm:spPr/>
      <dgm:t>
        <a:bodyPr/>
        <a:lstStyle/>
        <a:p>
          <a:endParaRPr lang="en-US"/>
        </a:p>
      </dgm:t>
    </dgm:pt>
    <dgm:pt modelId="{7B93C839-3EC0-4673-A777-FA4BACCAFBA7}" type="pres">
      <dgm:prSet presAssocID="{F8D0F639-65B2-48E6-B34B-172330872B8E}" presName="node" presStyleLbl="node1" presStyleIdx="1" presStyleCnt="5">
        <dgm:presLayoutVars>
          <dgm:bulletEnabled val="1"/>
        </dgm:presLayoutVars>
      </dgm:prSet>
      <dgm:spPr/>
      <dgm:t>
        <a:bodyPr/>
        <a:lstStyle/>
        <a:p>
          <a:endParaRPr lang="en-US"/>
        </a:p>
      </dgm:t>
    </dgm:pt>
    <dgm:pt modelId="{A94AA3A3-03E4-46A9-B8D6-51A4E943BE40}" type="pres">
      <dgm:prSet presAssocID="{F8D0F639-65B2-48E6-B34B-172330872B8E}" presName="dummy" presStyleCnt="0"/>
      <dgm:spPr/>
    </dgm:pt>
    <dgm:pt modelId="{EA4DC56D-345A-4DE6-846D-214B005069A5}" type="pres">
      <dgm:prSet presAssocID="{C64C8610-FBB4-4BFA-BF66-A7ABDF41F0A9}" presName="sibTrans" presStyleLbl="sibTrans2D1" presStyleIdx="1" presStyleCnt="5"/>
      <dgm:spPr/>
      <dgm:t>
        <a:bodyPr/>
        <a:lstStyle/>
        <a:p>
          <a:endParaRPr lang="en-US"/>
        </a:p>
      </dgm:t>
    </dgm:pt>
    <dgm:pt modelId="{372A5EE3-115A-42F9-95D3-A98A5DC87E0C}" type="pres">
      <dgm:prSet presAssocID="{F92F4695-41A3-43CB-B536-21B8B71F39B8}" presName="node" presStyleLbl="node1" presStyleIdx="2" presStyleCnt="5">
        <dgm:presLayoutVars>
          <dgm:bulletEnabled val="1"/>
        </dgm:presLayoutVars>
      </dgm:prSet>
      <dgm:spPr/>
      <dgm:t>
        <a:bodyPr/>
        <a:lstStyle/>
        <a:p>
          <a:endParaRPr lang="en-US"/>
        </a:p>
      </dgm:t>
    </dgm:pt>
    <dgm:pt modelId="{D11B78CC-CD7A-475F-B553-74D4F15CAC99}" type="pres">
      <dgm:prSet presAssocID="{F92F4695-41A3-43CB-B536-21B8B71F39B8}" presName="dummy" presStyleCnt="0"/>
      <dgm:spPr/>
    </dgm:pt>
    <dgm:pt modelId="{AEA49239-F9C4-4135-A4DB-F67C5576CDB6}" type="pres">
      <dgm:prSet presAssocID="{601769C7-18D4-4662-A958-F05E63561000}" presName="sibTrans" presStyleLbl="sibTrans2D1" presStyleIdx="2" presStyleCnt="5"/>
      <dgm:spPr/>
      <dgm:t>
        <a:bodyPr/>
        <a:lstStyle/>
        <a:p>
          <a:endParaRPr lang="en-US"/>
        </a:p>
      </dgm:t>
    </dgm:pt>
    <dgm:pt modelId="{D25DB0FD-3EE5-44FF-B618-1705943A9B66}" type="pres">
      <dgm:prSet presAssocID="{714E6D30-1F94-4EF7-872C-8115A1DE795B}" presName="node" presStyleLbl="node1" presStyleIdx="3" presStyleCnt="5">
        <dgm:presLayoutVars>
          <dgm:bulletEnabled val="1"/>
        </dgm:presLayoutVars>
      </dgm:prSet>
      <dgm:spPr/>
      <dgm:t>
        <a:bodyPr/>
        <a:lstStyle/>
        <a:p>
          <a:endParaRPr lang="en-US"/>
        </a:p>
      </dgm:t>
    </dgm:pt>
    <dgm:pt modelId="{3BC170B7-83A8-4695-B260-C2E6F5AB65EC}" type="pres">
      <dgm:prSet presAssocID="{714E6D30-1F94-4EF7-872C-8115A1DE795B}" presName="dummy" presStyleCnt="0"/>
      <dgm:spPr/>
    </dgm:pt>
    <dgm:pt modelId="{6689A7F3-C03D-414B-9171-BBBEFFC00839}" type="pres">
      <dgm:prSet presAssocID="{055EB21D-3CBF-4ED1-8F94-5930A9F0B8FB}" presName="sibTrans" presStyleLbl="sibTrans2D1" presStyleIdx="3" presStyleCnt="5"/>
      <dgm:spPr/>
      <dgm:t>
        <a:bodyPr/>
        <a:lstStyle/>
        <a:p>
          <a:endParaRPr lang="en-US"/>
        </a:p>
      </dgm:t>
    </dgm:pt>
    <dgm:pt modelId="{172F825A-B803-4C1F-A63C-404EC5D63373}" type="pres">
      <dgm:prSet presAssocID="{F36CE40E-3F0A-41A7-94DE-5D69378D093A}" presName="node" presStyleLbl="node1" presStyleIdx="4" presStyleCnt="5">
        <dgm:presLayoutVars>
          <dgm:bulletEnabled val="1"/>
        </dgm:presLayoutVars>
      </dgm:prSet>
      <dgm:spPr/>
      <dgm:t>
        <a:bodyPr/>
        <a:lstStyle/>
        <a:p>
          <a:endParaRPr lang="en-US"/>
        </a:p>
      </dgm:t>
    </dgm:pt>
    <dgm:pt modelId="{7CDEA734-FCD7-4660-842D-272E85AD2B77}" type="pres">
      <dgm:prSet presAssocID="{F36CE40E-3F0A-41A7-94DE-5D69378D093A}" presName="dummy" presStyleCnt="0"/>
      <dgm:spPr/>
    </dgm:pt>
    <dgm:pt modelId="{5008E913-04CF-4AED-8393-3EE6E01FA1F6}" type="pres">
      <dgm:prSet presAssocID="{BF18424E-200E-4214-A361-119F0107E123}" presName="sibTrans" presStyleLbl="sibTrans2D1" presStyleIdx="4" presStyleCnt="5"/>
      <dgm:spPr/>
      <dgm:t>
        <a:bodyPr/>
        <a:lstStyle/>
        <a:p>
          <a:endParaRPr lang="en-US"/>
        </a:p>
      </dgm:t>
    </dgm:pt>
  </dgm:ptLst>
  <dgm:cxnLst>
    <dgm:cxn modelId="{9FD2020B-9D17-4228-982F-26046C144288}" srcId="{356F2A1C-A51E-4429-B0E9-CEAE04D5D3AE}" destId="{F36CE40E-3F0A-41A7-94DE-5D69378D093A}" srcOrd="4" destOrd="0" parTransId="{711D3C85-90A0-4B30-86A9-9F632191AD79}" sibTransId="{BF18424E-200E-4214-A361-119F0107E123}"/>
    <dgm:cxn modelId="{F029CAE6-9019-4F98-A02D-AA442AE039D5}" srcId="{356F2A1C-A51E-4429-B0E9-CEAE04D5D3AE}" destId="{714E6D30-1F94-4EF7-872C-8115A1DE795B}" srcOrd="3" destOrd="0" parTransId="{1E67E92F-77D1-447E-A378-0B1BD753B784}" sibTransId="{055EB21D-3CBF-4ED1-8F94-5930A9F0B8FB}"/>
    <dgm:cxn modelId="{11FE26EF-1CAC-49C5-A824-B9310BB577B7}" type="presOf" srcId="{4B0ACD78-C529-49FC-9BD3-D976A25649F4}" destId="{1D0E3E21-D23E-4F21-9461-B5E04121CAB2}" srcOrd="0" destOrd="0" presId="urn:microsoft.com/office/officeart/2005/8/layout/radial6"/>
    <dgm:cxn modelId="{EB263A87-AD55-4C31-BD0C-21859146D324}" srcId="{356F2A1C-A51E-4429-B0E9-CEAE04D5D3AE}" destId="{F8D0F639-65B2-48E6-B34B-172330872B8E}" srcOrd="1" destOrd="0" parTransId="{E56E4D00-C74A-4803-869F-41544E4EF091}" sibTransId="{C64C8610-FBB4-4BFA-BF66-A7ABDF41F0A9}"/>
    <dgm:cxn modelId="{577DEFD8-E56A-4194-A72C-79D8B3880900}" type="presOf" srcId="{F92F4695-41A3-43CB-B536-21B8B71F39B8}" destId="{372A5EE3-115A-42F9-95D3-A98A5DC87E0C}" srcOrd="0" destOrd="0" presId="urn:microsoft.com/office/officeart/2005/8/layout/radial6"/>
    <dgm:cxn modelId="{C1E53466-29FE-484F-94BE-840EEC712D96}" type="presOf" srcId="{055EB21D-3CBF-4ED1-8F94-5930A9F0B8FB}" destId="{6689A7F3-C03D-414B-9171-BBBEFFC00839}" srcOrd="0" destOrd="0" presId="urn:microsoft.com/office/officeart/2005/8/layout/radial6"/>
    <dgm:cxn modelId="{21FB7878-4A8B-474F-94AB-24BD304A7630}" type="presOf" srcId="{BF18424E-200E-4214-A361-119F0107E123}" destId="{5008E913-04CF-4AED-8393-3EE6E01FA1F6}" srcOrd="0" destOrd="0" presId="urn:microsoft.com/office/officeart/2005/8/layout/radial6"/>
    <dgm:cxn modelId="{45424209-B60C-4C9A-AE0B-080F1B543B21}" type="presOf" srcId="{C64C8610-FBB4-4BFA-BF66-A7ABDF41F0A9}" destId="{EA4DC56D-345A-4DE6-846D-214B005069A5}" srcOrd="0" destOrd="0" presId="urn:microsoft.com/office/officeart/2005/8/layout/radial6"/>
    <dgm:cxn modelId="{268EBC59-F4AA-40F3-A2CF-D6D3413580CB}" type="presOf" srcId="{714E6D30-1F94-4EF7-872C-8115A1DE795B}" destId="{D25DB0FD-3EE5-44FF-B618-1705943A9B66}" srcOrd="0" destOrd="0" presId="urn:microsoft.com/office/officeart/2005/8/layout/radial6"/>
    <dgm:cxn modelId="{339B1849-D3DC-44FD-9A23-5FE64C3A3211}" type="presOf" srcId="{F8D0F639-65B2-48E6-B34B-172330872B8E}" destId="{7B93C839-3EC0-4673-A777-FA4BACCAFBA7}" srcOrd="0" destOrd="0" presId="urn:microsoft.com/office/officeart/2005/8/layout/radial6"/>
    <dgm:cxn modelId="{840D8E6E-DC98-470C-9E63-FB80953A1495}" srcId="{4B0ACD78-C529-49FC-9BD3-D976A25649F4}" destId="{356F2A1C-A51E-4429-B0E9-CEAE04D5D3AE}" srcOrd="0" destOrd="0" parTransId="{CF444511-8894-48A1-96D2-CF53CCAC797A}" sibTransId="{905551C9-6DBF-4C2E-9804-DC60F2F376EC}"/>
    <dgm:cxn modelId="{8BDEE0E2-B9A4-4533-961C-BC21CC2CED32}" type="presOf" srcId="{A2FF8DDE-3674-4FC4-8A01-5ED1CD3F509B}" destId="{2BA30676-4181-45AE-B4F2-5F273C403E59}" srcOrd="0" destOrd="0" presId="urn:microsoft.com/office/officeart/2005/8/layout/radial6"/>
    <dgm:cxn modelId="{86BB56B3-7724-4C8B-864D-A5C704AA3634}" srcId="{356F2A1C-A51E-4429-B0E9-CEAE04D5D3AE}" destId="{F92F4695-41A3-43CB-B536-21B8B71F39B8}" srcOrd="2" destOrd="0" parTransId="{065E58F2-7874-48E9-9292-85421C46D360}" sibTransId="{601769C7-18D4-4662-A958-F05E63561000}"/>
    <dgm:cxn modelId="{84A25C6A-1F09-40AA-9371-E6C2BA8FF074}" srcId="{356F2A1C-A51E-4429-B0E9-CEAE04D5D3AE}" destId="{A2FF8DDE-3674-4FC4-8A01-5ED1CD3F509B}" srcOrd="0" destOrd="0" parTransId="{5B7F6B5E-71E1-4738-B829-8CF287CECC89}" sibTransId="{577A0D37-7314-42DE-8017-1D4303163BE2}"/>
    <dgm:cxn modelId="{93D2FAB8-474C-434E-87A2-1984D2BEC1E9}" type="presOf" srcId="{577A0D37-7314-42DE-8017-1D4303163BE2}" destId="{4F79E0B3-E483-45EE-A24F-FDE400CCE6DB}" srcOrd="0" destOrd="0" presId="urn:microsoft.com/office/officeart/2005/8/layout/radial6"/>
    <dgm:cxn modelId="{67E3F96B-EA86-483B-A9AC-02155A43AFCD}" type="presOf" srcId="{356F2A1C-A51E-4429-B0E9-CEAE04D5D3AE}" destId="{119CC62B-FEF5-45C0-AAD6-8B1816F29D1F}" srcOrd="0" destOrd="0" presId="urn:microsoft.com/office/officeart/2005/8/layout/radial6"/>
    <dgm:cxn modelId="{D3664550-65B7-4E56-9949-1434C3A0A24E}" type="presOf" srcId="{F36CE40E-3F0A-41A7-94DE-5D69378D093A}" destId="{172F825A-B803-4C1F-A63C-404EC5D63373}" srcOrd="0" destOrd="0" presId="urn:microsoft.com/office/officeart/2005/8/layout/radial6"/>
    <dgm:cxn modelId="{8025B5F4-F8CF-4589-87ED-2DFB9F335CCD}" type="presOf" srcId="{601769C7-18D4-4662-A958-F05E63561000}" destId="{AEA49239-F9C4-4135-A4DB-F67C5576CDB6}" srcOrd="0" destOrd="0" presId="urn:microsoft.com/office/officeart/2005/8/layout/radial6"/>
    <dgm:cxn modelId="{4F51A07A-3404-44AA-84DB-69792D9322A6}" type="presParOf" srcId="{1D0E3E21-D23E-4F21-9461-B5E04121CAB2}" destId="{119CC62B-FEF5-45C0-AAD6-8B1816F29D1F}" srcOrd="0" destOrd="0" presId="urn:microsoft.com/office/officeart/2005/8/layout/radial6"/>
    <dgm:cxn modelId="{4652FB5D-168D-4D79-ABC7-970472C30763}" type="presParOf" srcId="{1D0E3E21-D23E-4F21-9461-B5E04121CAB2}" destId="{2BA30676-4181-45AE-B4F2-5F273C403E59}" srcOrd="1" destOrd="0" presId="urn:microsoft.com/office/officeart/2005/8/layout/radial6"/>
    <dgm:cxn modelId="{06CA5D89-DB6B-4759-8258-59EC5B971CC3}" type="presParOf" srcId="{1D0E3E21-D23E-4F21-9461-B5E04121CAB2}" destId="{23DFCC48-DF6B-498B-9BB0-5DFA3C2B0258}" srcOrd="2" destOrd="0" presId="urn:microsoft.com/office/officeart/2005/8/layout/radial6"/>
    <dgm:cxn modelId="{0F786E0D-8367-4185-AB59-02BBE7EE4678}" type="presParOf" srcId="{1D0E3E21-D23E-4F21-9461-B5E04121CAB2}" destId="{4F79E0B3-E483-45EE-A24F-FDE400CCE6DB}" srcOrd="3" destOrd="0" presId="urn:microsoft.com/office/officeart/2005/8/layout/radial6"/>
    <dgm:cxn modelId="{2EA9E702-7E5D-490A-B9AE-BCAE22403B3C}" type="presParOf" srcId="{1D0E3E21-D23E-4F21-9461-B5E04121CAB2}" destId="{7B93C839-3EC0-4673-A777-FA4BACCAFBA7}" srcOrd="4" destOrd="0" presId="urn:microsoft.com/office/officeart/2005/8/layout/radial6"/>
    <dgm:cxn modelId="{C2D7F0CB-672C-4B20-AEC3-5FBAA837DEC5}" type="presParOf" srcId="{1D0E3E21-D23E-4F21-9461-B5E04121CAB2}" destId="{A94AA3A3-03E4-46A9-B8D6-51A4E943BE40}" srcOrd="5" destOrd="0" presId="urn:microsoft.com/office/officeart/2005/8/layout/radial6"/>
    <dgm:cxn modelId="{1375F888-2118-48CB-B62C-D2D7EE9873EA}" type="presParOf" srcId="{1D0E3E21-D23E-4F21-9461-B5E04121CAB2}" destId="{EA4DC56D-345A-4DE6-846D-214B005069A5}" srcOrd="6" destOrd="0" presId="urn:microsoft.com/office/officeart/2005/8/layout/radial6"/>
    <dgm:cxn modelId="{426000D9-33D1-4AB4-BBB0-D3C145F2E8E8}" type="presParOf" srcId="{1D0E3E21-D23E-4F21-9461-B5E04121CAB2}" destId="{372A5EE3-115A-42F9-95D3-A98A5DC87E0C}" srcOrd="7" destOrd="0" presId="urn:microsoft.com/office/officeart/2005/8/layout/radial6"/>
    <dgm:cxn modelId="{A6880735-6A9C-420F-80D6-4CCCEEB57F23}" type="presParOf" srcId="{1D0E3E21-D23E-4F21-9461-B5E04121CAB2}" destId="{D11B78CC-CD7A-475F-B553-74D4F15CAC99}" srcOrd="8" destOrd="0" presId="urn:microsoft.com/office/officeart/2005/8/layout/radial6"/>
    <dgm:cxn modelId="{91C18710-DC46-4E58-B34F-3562AA28BB8A}" type="presParOf" srcId="{1D0E3E21-D23E-4F21-9461-B5E04121CAB2}" destId="{AEA49239-F9C4-4135-A4DB-F67C5576CDB6}" srcOrd="9" destOrd="0" presId="urn:microsoft.com/office/officeart/2005/8/layout/radial6"/>
    <dgm:cxn modelId="{7C8A1BC0-C859-4579-BF5C-5D4755709B0B}" type="presParOf" srcId="{1D0E3E21-D23E-4F21-9461-B5E04121CAB2}" destId="{D25DB0FD-3EE5-44FF-B618-1705943A9B66}" srcOrd="10" destOrd="0" presId="urn:microsoft.com/office/officeart/2005/8/layout/radial6"/>
    <dgm:cxn modelId="{0AB09BFD-8B76-4102-810F-8F2FDB5958BA}" type="presParOf" srcId="{1D0E3E21-D23E-4F21-9461-B5E04121CAB2}" destId="{3BC170B7-83A8-4695-B260-C2E6F5AB65EC}" srcOrd="11" destOrd="0" presId="urn:microsoft.com/office/officeart/2005/8/layout/radial6"/>
    <dgm:cxn modelId="{B8DCE205-7983-490B-A934-3C1711BA6A4E}" type="presParOf" srcId="{1D0E3E21-D23E-4F21-9461-B5E04121CAB2}" destId="{6689A7F3-C03D-414B-9171-BBBEFFC00839}" srcOrd="12" destOrd="0" presId="urn:microsoft.com/office/officeart/2005/8/layout/radial6"/>
    <dgm:cxn modelId="{C31D16A0-8776-490A-A3F8-CD1754C7B938}" type="presParOf" srcId="{1D0E3E21-D23E-4F21-9461-B5E04121CAB2}" destId="{172F825A-B803-4C1F-A63C-404EC5D63373}" srcOrd="13" destOrd="0" presId="urn:microsoft.com/office/officeart/2005/8/layout/radial6"/>
    <dgm:cxn modelId="{11544231-25D9-4B06-A95D-5CBE1C0AAB88}" type="presParOf" srcId="{1D0E3E21-D23E-4F21-9461-B5E04121CAB2}" destId="{7CDEA734-FCD7-4660-842D-272E85AD2B77}" srcOrd="14" destOrd="0" presId="urn:microsoft.com/office/officeart/2005/8/layout/radial6"/>
    <dgm:cxn modelId="{BF351179-0EF7-4504-B38D-1B7E56C907D5}" type="presParOf" srcId="{1D0E3E21-D23E-4F21-9461-B5E04121CAB2}" destId="{5008E913-04CF-4AED-8393-3EE6E01FA1F6}" srcOrd="15" destOrd="0" presId="urn:microsoft.com/office/officeart/2005/8/layout/radial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B98F2619-EDBA-48D7-AD79-122E4319DCB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11F023BF-D9CA-474E-967C-B35C0094EA3B}">
      <dgm:prSet phldrT="[Text]" custT="1"/>
      <dgm:spPr>
        <a:ln>
          <a:solidFill>
            <a:schemeClr val="tx1"/>
          </a:solidFill>
        </a:ln>
      </dgm:spPr>
      <dgm:t>
        <a:bodyPr/>
        <a:lstStyle/>
        <a:p>
          <a:r>
            <a:rPr lang="en-US" sz="2400" dirty="0" smtClean="0"/>
            <a:t>What is a Contract note?</a:t>
          </a:r>
          <a:endParaRPr lang="en-US" sz="2400" dirty="0"/>
        </a:p>
      </dgm:t>
    </dgm:pt>
    <dgm:pt modelId="{4B69DF76-340A-4ABF-AB87-DE7E5A478599}" type="parTrans" cxnId="{FB2917FB-F781-4075-A73B-7B2B257AFDA6}">
      <dgm:prSet/>
      <dgm:spPr/>
      <dgm:t>
        <a:bodyPr/>
        <a:lstStyle/>
        <a:p>
          <a:endParaRPr lang="en-US"/>
        </a:p>
      </dgm:t>
    </dgm:pt>
    <dgm:pt modelId="{671BA88F-8E82-460B-83BA-4499EED1BA99}" type="sibTrans" cxnId="{FB2917FB-F781-4075-A73B-7B2B257AFDA6}">
      <dgm:prSet/>
      <dgm:spPr/>
      <dgm:t>
        <a:bodyPr/>
        <a:lstStyle/>
        <a:p>
          <a:endParaRPr lang="en-US"/>
        </a:p>
      </dgm:t>
    </dgm:pt>
    <dgm:pt modelId="{DB17F7B6-D36F-4F6C-9655-F9D4A2F57527}">
      <dgm:prSet phldrT="[Text]" custT="1"/>
      <dgm:spPr/>
      <dgm:t>
        <a:bodyPr/>
        <a:lstStyle/>
        <a:p>
          <a:r>
            <a:rPr lang="en-US" sz="2000" dirty="0" smtClean="0"/>
            <a:t>Record of any transaction.</a:t>
          </a:r>
          <a:endParaRPr lang="en-US" sz="2000" dirty="0"/>
        </a:p>
      </dgm:t>
    </dgm:pt>
    <dgm:pt modelId="{424DC185-2A41-43C4-8D34-659BDC34CAD6}" type="parTrans" cxnId="{FA05EA07-9E7D-4B64-BD90-7125EA732405}">
      <dgm:prSet/>
      <dgm:spPr/>
      <dgm:t>
        <a:bodyPr/>
        <a:lstStyle/>
        <a:p>
          <a:endParaRPr lang="en-US"/>
        </a:p>
      </dgm:t>
    </dgm:pt>
    <dgm:pt modelId="{959E492D-E883-466E-A83B-BB3D1587177A}" type="sibTrans" cxnId="{FA05EA07-9E7D-4B64-BD90-7125EA732405}">
      <dgm:prSet/>
      <dgm:spPr/>
      <dgm:t>
        <a:bodyPr/>
        <a:lstStyle/>
        <a:p>
          <a:endParaRPr lang="en-US"/>
        </a:p>
      </dgm:t>
    </dgm:pt>
    <dgm:pt modelId="{47528107-0424-416C-9F1F-1F2EC9001BE7}">
      <dgm:prSet phldrT="[Text]" custT="1"/>
      <dgm:spPr>
        <a:ln>
          <a:solidFill>
            <a:schemeClr val="tx1"/>
          </a:solidFill>
        </a:ln>
      </dgm:spPr>
      <dgm:t>
        <a:bodyPr/>
        <a:lstStyle/>
        <a:p>
          <a:r>
            <a:rPr lang="en-US" sz="2400" dirty="0" smtClean="0"/>
            <a:t>How to receive a Contract Note?</a:t>
          </a:r>
          <a:endParaRPr lang="en-US" sz="2400" dirty="0"/>
        </a:p>
      </dgm:t>
    </dgm:pt>
    <dgm:pt modelId="{CEC6B0E9-1133-4CBB-BC39-9C3F6206916C}" type="parTrans" cxnId="{1943DC48-5398-4F86-8C70-05775590ACD7}">
      <dgm:prSet/>
      <dgm:spPr/>
      <dgm:t>
        <a:bodyPr/>
        <a:lstStyle/>
        <a:p>
          <a:endParaRPr lang="en-US"/>
        </a:p>
      </dgm:t>
    </dgm:pt>
    <dgm:pt modelId="{A0D3E510-03CF-41CD-A633-1CD386AB1F47}" type="sibTrans" cxnId="{1943DC48-5398-4F86-8C70-05775590ACD7}">
      <dgm:prSet/>
      <dgm:spPr/>
      <dgm:t>
        <a:bodyPr/>
        <a:lstStyle/>
        <a:p>
          <a:endParaRPr lang="en-US"/>
        </a:p>
      </dgm:t>
    </dgm:pt>
    <dgm:pt modelId="{501F0BE7-0463-43CD-9C8E-E1290A8B8BCF}">
      <dgm:prSet phldrT="[Text]" custT="1"/>
      <dgm:spPr/>
      <dgm:t>
        <a:bodyPr/>
        <a:lstStyle/>
        <a:p>
          <a:r>
            <a:rPr lang="en-IN" sz="2000" spc="-1" dirty="0" smtClean="0">
              <a:latin typeface="Arial" panose="020B0604020202020204" pitchFamily="34" charset="0"/>
              <a:cs typeface="Arial" panose="020B0604020202020204" pitchFamily="34" charset="0"/>
            </a:rPr>
            <a:t>W</a:t>
          </a:r>
          <a:r>
            <a:rPr lang="en-US" sz="2000" spc="-1" dirty="0" smtClean="0">
              <a:latin typeface="Arial" panose="020B0604020202020204" pitchFamily="34" charset="0"/>
              <a:cs typeface="Arial" panose="020B0604020202020204" pitchFamily="34" charset="0"/>
            </a:rPr>
            <a:t>ithin 24 hours from the date of trade execution.</a:t>
          </a:r>
          <a:endParaRPr lang="en-US" sz="2000" dirty="0"/>
        </a:p>
      </dgm:t>
    </dgm:pt>
    <dgm:pt modelId="{D3C2DEA9-A322-4C24-8C96-A64CCEB15086}" type="parTrans" cxnId="{BFD37342-94FD-4450-9192-95126295E9F4}">
      <dgm:prSet/>
      <dgm:spPr/>
      <dgm:t>
        <a:bodyPr/>
        <a:lstStyle/>
        <a:p>
          <a:endParaRPr lang="en-US"/>
        </a:p>
      </dgm:t>
    </dgm:pt>
    <dgm:pt modelId="{5F772571-13A2-43F7-95B7-9A7B1E0B10E4}" type="sibTrans" cxnId="{BFD37342-94FD-4450-9192-95126295E9F4}">
      <dgm:prSet/>
      <dgm:spPr/>
      <dgm:t>
        <a:bodyPr/>
        <a:lstStyle/>
        <a:p>
          <a:endParaRPr lang="en-US"/>
        </a:p>
      </dgm:t>
    </dgm:pt>
    <dgm:pt modelId="{10977BE8-94BC-415D-BAB1-C0279D20EE90}">
      <dgm:prSet phldrT="[Text]" custT="1"/>
      <dgm:spPr/>
      <dgm:t>
        <a:bodyPr/>
        <a:lstStyle/>
        <a:p>
          <a:r>
            <a:rPr lang="en-US" sz="2000" dirty="0" smtClean="0"/>
            <a:t>Confirmation of trade done.</a:t>
          </a:r>
          <a:endParaRPr lang="en-US" sz="2000" dirty="0"/>
        </a:p>
      </dgm:t>
    </dgm:pt>
    <dgm:pt modelId="{48154F55-1C1E-4C76-9347-AB696E1D2E64}" type="parTrans" cxnId="{B3DA3D21-4DE0-4749-A646-3C0C42A7F6F5}">
      <dgm:prSet/>
      <dgm:spPr/>
      <dgm:t>
        <a:bodyPr/>
        <a:lstStyle/>
        <a:p>
          <a:endParaRPr lang="en-US"/>
        </a:p>
      </dgm:t>
    </dgm:pt>
    <dgm:pt modelId="{0890EA86-F90D-49A1-B71A-1D62143A2913}" type="sibTrans" cxnId="{B3DA3D21-4DE0-4749-A646-3C0C42A7F6F5}">
      <dgm:prSet/>
      <dgm:spPr/>
      <dgm:t>
        <a:bodyPr/>
        <a:lstStyle/>
        <a:p>
          <a:endParaRPr lang="en-US"/>
        </a:p>
      </dgm:t>
    </dgm:pt>
    <dgm:pt modelId="{EB9850D7-AD2E-4AE9-95CF-0033D9825B81}">
      <dgm:prSet phldrT="[Text]" custT="1"/>
      <dgm:spPr/>
      <dgm:t>
        <a:bodyPr/>
        <a:lstStyle/>
        <a:p>
          <a:r>
            <a:rPr lang="en-US" sz="2000" dirty="0" smtClean="0"/>
            <a:t>In case of discrepancy, contact your broker immediately.</a:t>
          </a:r>
          <a:endParaRPr lang="en-US" sz="2600" dirty="0"/>
        </a:p>
      </dgm:t>
    </dgm:pt>
    <dgm:pt modelId="{434CFD25-78DC-4863-834A-3752A603945F}" type="parTrans" cxnId="{5E22B5BA-9A8A-4646-A07A-9B478F31BBDE}">
      <dgm:prSet/>
      <dgm:spPr/>
      <dgm:t>
        <a:bodyPr/>
        <a:lstStyle/>
        <a:p>
          <a:endParaRPr lang="en-US"/>
        </a:p>
      </dgm:t>
    </dgm:pt>
    <dgm:pt modelId="{4FA8F8F2-EBB1-4B99-9AA6-9129FF564FDD}" type="sibTrans" cxnId="{5E22B5BA-9A8A-4646-A07A-9B478F31BBDE}">
      <dgm:prSet/>
      <dgm:spPr/>
      <dgm:t>
        <a:bodyPr/>
        <a:lstStyle/>
        <a:p>
          <a:endParaRPr lang="en-US"/>
        </a:p>
      </dgm:t>
    </dgm:pt>
    <dgm:pt modelId="{0B06B3F2-3362-4EDF-8528-710A8C9C9A1E}">
      <dgm:prSet custT="1"/>
      <dgm:spPr>
        <a:ln>
          <a:solidFill>
            <a:schemeClr val="tx1"/>
          </a:solidFill>
        </a:ln>
      </dgm:spPr>
      <dgm:t>
        <a:bodyPr/>
        <a:lstStyle/>
        <a:p>
          <a:r>
            <a:rPr lang="en-US" sz="2400" dirty="0" smtClean="0"/>
            <a:t>What does a Contract Note contain?</a:t>
          </a:r>
          <a:endParaRPr lang="en-US" sz="2400" dirty="0"/>
        </a:p>
      </dgm:t>
    </dgm:pt>
    <dgm:pt modelId="{778AAF4D-4AD6-4345-8FA9-843DF0096D84}" type="parTrans" cxnId="{FF0EAF33-8AF1-4824-9A8C-D1AE36BB922D}">
      <dgm:prSet/>
      <dgm:spPr/>
      <dgm:t>
        <a:bodyPr/>
        <a:lstStyle/>
        <a:p>
          <a:endParaRPr lang="en-US"/>
        </a:p>
      </dgm:t>
    </dgm:pt>
    <dgm:pt modelId="{E8351416-87B2-461A-B934-C454CED511EE}" type="sibTrans" cxnId="{FF0EAF33-8AF1-4824-9A8C-D1AE36BB922D}">
      <dgm:prSet/>
      <dgm:spPr/>
      <dgm:t>
        <a:bodyPr/>
        <a:lstStyle/>
        <a:p>
          <a:endParaRPr lang="en-US"/>
        </a:p>
      </dgm:t>
    </dgm:pt>
    <dgm:pt modelId="{0A1239DF-81E0-42D8-B63E-07E212CB0114}">
      <dgm:prSet custT="1"/>
      <dgm:spPr/>
      <dgm:t>
        <a:bodyPr/>
        <a:lstStyle/>
        <a:p>
          <a:r>
            <a:rPr lang="en-US" sz="2000" dirty="0" smtClean="0"/>
            <a:t>Details of transaction.</a:t>
          </a:r>
          <a:endParaRPr lang="en-US" sz="2000" dirty="0"/>
        </a:p>
      </dgm:t>
    </dgm:pt>
    <dgm:pt modelId="{0AE566E9-3902-4DFF-AC20-0FD47CE9F3AB}" type="parTrans" cxnId="{AAC7C36F-36D1-4052-8678-D2367F5F4B3E}">
      <dgm:prSet/>
      <dgm:spPr/>
      <dgm:t>
        <a:bodyPr/>
        <a:lstStyle/>
        <a:p>
          <a:endParaRPr lang="en-US"/>
        </a:p>
      </dgm:t>
    </dgm:pt>
    <dgm:pt modelId="{17B3B900-93DD-494F-A9A6-BCEB6F2C8320}" type="sibTrans" cxnId="{AAC7C36F-36D1-4052-8678-D2367F5F4B3E}">
      <dgm:prSet/>
      <dgm:spPr/>
      <dgm:t>
        <a:bodyPr/>
        <a:lstStyle/>
        <a:p>
          <a:endParaRPr lang="en-US"/>
        </a:p>
      </dgm:t>
    </dgm:pt>
    <dgm:pt modelId="{70ECD515-C9DF-4689-ADF6-98DCA23913F3}">
      <dgm:prSet custT="1"/>
      <dgm:spPr/>
      <dgm:t>
        <a:bodyPr/>
        <a:lstStyle/>
        <a:p>
          <a:r>
            <a:rPr lang="en-US" sz="2000" dirty="0" smtClean="0"/>
            <a:t>Date, Time, Price, Quantity, Trade ID, various charges/ levies, etc.</a:t>
          </a:r>
          <a:endParaRPr lang="en-US" sz="2000" dirty="0"/>
        </a:p>
      </dgm:t>
    </dgm:pt>
    <dgm:pt modelId="{6D1A29BA-4116-43DF-9087-C9A96FEF9BFF}" type="parTrans" cxnId="{AC882812-6C07-44D7-B572-22247EC6CB2E}">
      <dgm:prSet/>
      <dgm:spPr/>
      <dgm:t>
        <a:bodyPr/>
        <a:lstStyle/>
        <a:p>
          <a:endParaRPr lang="en-US"/>
        </a:p>
      </dgm:t>
    </dgm:pt>
    <dgm:pt modelId="{A7C3B6A6-D21F-4FF2-90C5-0D35527CEA3A}" type="sibTrans" cxnId="{AC882812-6C07-44D7-B572-22247EC6CB2E}">
      <dgm:prSet/>
      <dgm:spPr/>
      <dgm:t>
        <a:bodyPr/>
        <a:lstStyle/>
        <a:p>
          <a:endParaRPr lang="en-US"/>
        </a:p>
      </dgm:t>
    </dgm:pt>
    <dgm:pt modelId="{167BBCB6-3477-4C29-BF31-814DC29B3FDB}">
      <dgm:prSet custT="1"/>
      <dgm:spPr/>
      <dgm:t>
        <a:bodyPr/>
        <a:lstStyle/>
        <a:p>
          <a:r>
            <a:rPr lang="en-US" sz="2000" spc="-1" dirty="0" smtClean="0">
              <a:latin typeface="Arial" panose="020B0604020202020204" pitchFamily="34" charset="0"/>
              <a:cs typeface="Arial" panose="020B0604020202020204" pitchFamily="34" charset="0"/>
            </a:rPr>
            <a:t>Electronic Contract Note sent to registered email ID.</a:t>
          </a:r>
          <a:endParaRPr lang="en-US" sz="2000" spc="-1" dirty="0">
            <a:latin typeface="Arial" panose="020B0604020202020204" pitchFamily="34" charset="0"/>
            <a:cs typeface="Arial" panose="020B0604020202020204" pitchFamily="34" charset="0"/>
          </a:endParaRPr>
        </a:p>
      </dgm:t>
    </dgm:pt>
    <dgm:pt modelId="{F7164A1F-7DB7-4A01-ABBB-96171EDCBD37}" type="parTrans" cxnId="{580FC10F-2219-4B46-B3E3-196DEE030958}">
      <dgm:prSet/>
      <dgm:spPr/>
      <dgm:t>
        <a:bodyPr/>
        <a:lstStyle/>
        <a:p>
          <a:endParaRPr lang="en-US"/>
        </a:p>
      </dgm:t>
    </dgm:pt>
    <dgm:pt modelId="{E6A11705-10A7-4F57-B9AF-D5F100E57B05}" type="sibTrans" cxnId="{580FC10F-2219-4B46-B3E3-196DEE030958}">
      <dgm:prSet/>
      <dgm:spPr/>
      <dgm:t>
        <a:bodyPr/>
        <a:lstStyle/>
        <a:p>
          <a:endParaRPr lang="en-US"/>
        </a:p>
      </dgm:t>
    </dgm:pt>
    <dgm:pt modelId="{7628A158-830F-4EA5-A14E-D8EEF02FAA9A}">
      <dgm:prSet custT="1"/>
      <dgm:spPr/>
      <dgm:t>
        <a:bodyPr/>
        <a:lstStyle/>
        <a:p>
          <a:r>
            <a:rPr lang="en-US" sz="2000" spc="-1" dirty="0" smtClean="0">
              <a:latin typeface="Arial" panose="020B0604020202020204" pitchFamily="34" charset="0"/>
              <a:cs typeface="Arial" panose="020B0604020202020204" pitchFamily="34" charset="0"/>
            </a:rPr>
            <a:t>Can opt for Physical Contract Note.</a:t>
          </a:r>
          <a:endParaRPr lang="en-US" sz="2000" spc="-1" dirty="0">
            <a:latin typeface="Arial" panose="020B0604020202020204" pitchFamily="34" charset="0"/>
            <a:cs typeface="Arial" panose="020B0604020202020204" pitchFamily="34" charset="0"/>
          </a:endParaRPr>
        </a:p>
      </dgm:t>
    </dgm:pt>
    <dgm:pt modelId="{DEFEF1CC-ECA0-4110-808D-7BC58CBCEAEF}" type="parTrans" cxnId="{609C3277-1C91-4ACD-B8C5-5E277535FF5F}">
      <dgm:prSet/>
      <dgm:spPr/>
      <dgm:t>
        <a:bodyPr/>
        <a:lstStyle/>
        <a:p>
          <a:endParaRPr lang="en-US"/>
        </a:p>
      </dgm:t>
    </dgm:pt>
    <dgm:pt modelId="{EE397A8B-AF6F-4906-A91D-57BEE325F8C3}" type="sibTrans" cxnId="{609C3277-1C91-4ACD-B8C5-5E277535FF5F}">
      <dgm:prSet/>
      <dgm:spPr/>
      <dgm:t>
        <a:bodyPr/>
        <a:lstStyle/>
        <a:p>
          <a:endParaRPr lang="en-US"/>
        </a:p>
      </dgm:t>
    </dgm:pt>
    <dgm:pt modelId="{6F453F05-7D82-463A-A686-D4467D849933}">
      <dgm:prSet custT="1"/>
      <dgm:spPr/>
      <dgm:t>
        <a:bodyPr/>
        <a:lstStyle/>
        <a:p>
          <a:r>
            <a:rPr lang="en-US" sz="2000" spc="-1" dirty="0" smtClean="0">
              <a:latin typeface="Arial" panose="020B0604020202020204" pitchFamily="34" charset="0"/>
              <a:cs typeface="Arial" panose="020B0604020202020204" pitchFamily="34" charset="0"/>
            </a:rPr>
            <a:t>Quarterly statement of funds and securities.</a:t>
          </a:r>
          <a:endParaRPr lang="en-IN" sz="2000" spc="-1" dirty="0">
            <a:latin typeface="Arial" panose="020B0604020202020204" pitchFamily="34" charset="0"/>
            <a:cs typeface="Arial" panose="020B0604020202020204" pitchFamily="34" charset="0"/>
          </a:endParaRPr>
        </a:p>
      </dgm:t>
    </dgm:pt>
    <dgm:pt modelId="{6ACF85C3-7F2A-4BEE-BA92-80ECA5103C7C}" type="parTrans" cxnId="{67FA2639-43D0-44A1-BF94-DA07322F2302}">
      <dgm:prSet/>
      <dgm:spPr/>
      <dgm:t>
        <a:bodyPr/>
        <a:lstStyle/>
        <a:p>
          <a:endParaRPr lang="en-US"/>
        </a:p>
      </dgm:t>
    </dgm:pt>
    <dgm:pt modelId="{AF37A61A-85CB-417C-8077-8F8F5C09B0E8}" type="sibTrans" cxnId="{67FA2639-43D0-44A1-BF94-DA07322F2302}">
      <dgm:prSet/>
      <dgm:spPr/>
      <dgm:t>
        <a:bodyPr/>
        <a:lstStyle/>
        <a:p>
          <a:endParaRPr lang="en-US"/>
        </a:p>
      </dgm:t>
    </dgm:pt>
    <dgm:pt modelId="{540984A9-5CD7-4F13-BD7E-5B9A23D9461A}" type="pres">
      <dgm:prSet presAssocID="{B98F2619-EDBA-48D7-AD79-122E4319DCBA}" presName="linear" presStyleCnt="0">
        <dgm:presLayoutVars>
          <dgm:animLvl val="lvl"/>
          <dgm:resizeHandles val="exact"/>
        </dgm:presLayoutVars>
      </dgm:prSet>
      <dgm:spPr/>
      <dgm:t>
        <a:bodyPr/>
        <a:lstStyle/>
        <a:p>
          <a:endParaRPr lang="en-US"/>
        </a:p>
      </dgm:t>
    </dgm:pt>
    <dgm:pt modelId="{12B57494-141E-488A-A4CE-43FB14708ADD}" type="pres">
      <dgm:prSet presAssocID="{11F023BF-D9CA-474E-967C-B35C0094EA3B}" presName="parentText" presStyleLbl="node1" presStyleIdx="0" presStyleCnt="3" custScaleY="47227">
        <dgm:presLayoutVars>
          <dgm:chMax val="0"/>
          <dgm:bulletEnabled val="1"/>
        </dgm:presLayoutVars>
      </dgm:prSet>
      <dgm:spPr/>
      <dgm:t>
        <a:bodyPr/>
        <a:lstStyle/>
        <a:p>
          <a:endParaRPr lang="en-US"/>
        </a:p>
      </dgm:t>
    </dgm:pt>
    <dgm:pt modelId="{9CD09173-1239-4CC1-B3A5-332945DD1428}" type="pres">
      <dgm:prSet presAssocID="{11F023BF-D9CA-474E-967C-B35C0094EA3B}" presName="childText" presStyleLbl="revTx" presStyleIdx="0" presStyleCnt="3">
        <dgm:presLayoutVars>
          <dgm:bulletEnabled val="1"/>
        </dgm:presLayoutVars>
      </dgm:prSet>
      <dgm:spPr/>
      <dgm:t>
        <a:bodyPr/>
        <a:lstStyle/>
        <a:p>
          <a:endParaRPr lang="en-US"/>
        </a:p>
      </dgm:t>
    </dgm:pt>
    <dgm:pt modelId="{BC1390A1-2D08-4BAD-B2D4-94C527A0CE1C}" type="pres">
      <dgm:prSet presAssocID="{0B06B3F2-3362-4EDF-8528-710A8C9C9A1E}" presName="parentText" presStyleLbl="node1" presStyleIdx="1" presStyleCnt="3" custScaleY="44396" custLinFactNeighborY="12004">
        <dgm:presLayoutVars>
          <dgm:chMax val="0"/>
          <dgm:bulletEnabled val="1"/>
        </dgm:presLayoutVars>
      </dgm:prSet>
      <dgm:spPr/>
      <dgm:t>
        <a:bodyPr/>
        <a:lstStyle/>
        <a:p>
          <a:endParaRPr lang="en-US"/>
        </a:p>
      </dgm:t>
    </dgm:pt>
    <dgm:pt modelId="{DB1C430F-4595-4225-AE24-C56832F7872D}" type="pres">
      <dgm:prSet presAssocID="{0B06B3F2-3362-4EDF-8528-710A8C9C9A1E}" presName="childText" presStyleLbl="revTx" presStyleIdx="1" presStyleCnt="3" custLinFactNeighborY="17080">
        <dgm:presLayoutVars>
          <dgm:bulletEnabled val="1"/>
        </dgm:presLayoutVars>
      </dgm:prSet>
      <dgm:spPr/>
      <dgm:t>
        <a:bodyPr/>
        <a:lstStyle/>
        <a:p>
          <a:endParaRPr lang="en-US"/>
        </a:p>
      </dgm:t>
    </dgm:pt>
    <dgm:pt modelId="{B99FD1F0-D9E8-4D76-AC30-C21D4B8756FD}" type="pres">
      <dgm:prSet presAssocID="{47528107-0424-416C-9F1F-1F2EC9001BE7}" presName="parentText" presStyleLbl="node1" presStyleIdx="2" presStyleCnt="3" custScaleY="39936" custLinFactNeighborY="-3416">
        <dgm:presLayoutVars>
          <dgm:chMax val="0"/>
          <dgm:bulletEnabled val="1"/>
        </dgm:presLayoutVars>
      </dgm:prSet>
      <dgm:spPr/>
      <dgm:t>
        <a:bodyPr/>
        <a:lstStyle/>
        <a:p>
          <a:endParaRPr lang="en-US"/>
        </a:p>
      </dgm:t>
    </dgm:pt>
    <dgm:pt modelId="{3BE18F3F-B208-41B8-86D1-17738C67E58E}" type="pres">
      <dgm:prSet presAssocID="{47528107-0424-416C-9F1F-1F2EC9001BE7}" presName="childText" presStyleLbl="revTx" presStyleIdx="2" presStyleCnt="3" custLinFactY="2117" custLinFactNeighborX="-245" custLinFactNeighborY="100000">
        <dgm:presLayoutVars>
          <dgm:bulletEnabled val="1"/>
        </dgm:presLayoutVars>
      </dgm:prSet>
      <dgm:spPr/>
      <dgm:t>
        <a:bodyPr/>
        <a:lstStyle/>
        <a:p>
          <a:endParaRPr lang="en-US"/>
        </a:p>
      </dgm:t>
    </dgm:pt>
  </dgm:ptLst>
  <dgm:cxnLst>
    <dgm:cxn modelId="{E116F890-99A5-4B69-A8DE-DE6A5E6DC730}" type="presOf" srcId="{B98F2619-EDBA-48D7-AD79-122E4319DCBA}" destId="{540984A9-5CD7-4F13-BD7E-5B9A23D9461A}" srcOrd="0" destOrd="0" presId="urn:microsoft.com/office/officeart/2005/8/layout/vList2"/>
    <dgm:cxn modelId="{1943DC48-5398-4F86-8C70-05775590ACD7}" srcId="{B98F2619-EDBA-48D7-AD79-122E4319DCBA}" destId="{47528107-0424-416C-9F1F-1F2EC9001BE7}" srcOrd="2" destOrd="0" parTransId="{CEC6B0E9-1133-4CBB-BC39-9C3F6206916C}" sibTransId="{A0D3E510-03CF-41CD-A633-1CD386AB1F47}"/>
    <dgm:cxn modelId="{F5957968-9B74-4A08-8CA6-DDD43DE01255}" type="presOf" srcId="{0B06B3F2-3362-4EDF-8528-710A8C9C9A1E}" destId="{BC1390A1-2D08-4BAD-B2D4-94C527A0CE1C}" srcOrd="0" destOrd="0" presId="urn:microsoft.com/office/officeart/2005/8/layout/vList2"/>
    <dgm:cxn modelId="{609C3277-1C91-4ACD-B8C5-5E277535FF5F}" srcId="{47528107-0424-416C-9F1F-1F2EC9001BE7}" destId="{7628A158-830F-4EA5-A14E-D8EEF02FAA9A}" srcOrd="2" destOrd="0" parTransId="{DEFEF1CC-ECA0-4110-808D-7BC58CBCEAEF}" sibTransId="{EE397A8B-AF6F-4906-A91D-57BEE325F8C3}"/>
    <dgm:cxn modelId="{AC882812-6C07-44D7-B572-22247EC6CB2E}" srcId="{0B06B3F2-3362-4EDF-8528-710A8C9C9A1E}" destId="{70ECD515-C9DF-4689-ADF6-98DCA23913F3}" srcOrd="1" destOrd="0" parTransId="{6D1A29BA-4116-43DF-9087-C9A96FEF9BFF}" sibTransId="{A7C3B6A6-D21F-4FF2-90C5-0D35527CEA3A}"/>
    <dgm:cxn modelId="{7ADE9661-682B-4358-8396-D756086F6278}" type="presOf" srcId="{47528107-0424-416C-9F1F-1F2EC9001BE7}" destId="{B99FD1F0-D9E8-4D76-AC30-C21D4B8756FD}" srcOrd="0" destOrd="0" presId="urn:microsoft.com/office/officeart/2005/8/layout/vList2"/>
    <dgm:cxn modelId="{FA05EA07-9E7D-4B64-BD90-7125EA732405}" srcId="{11F023BF-D9CA-474E-967C-B35C0094EA3B}" destId="{DB17F7B6-D36F-4F6C-9655-F9D4A2F57527}" srcOrd="0" destOrd="0" parTransId="{424DC185-2A41-43C4-8D34-659BDC34CAD6}" sibTransId="{959E492D-E883-466E-A83B-BB3D1587177A}"/>
    <dgm:cxn modelId="{BFD37342-94FD-4450-9192-95126295E9F4}" srcId="{47528107-0424-416C-9F1F-1F2EC9001BE7}" destId="{501F0BE7-0463-43CD-9C8E-E1290A8B8BCF}" srcOrd="0" destOrd="0" parTransId="{D3C2DEA9-A322-4C24-8C96-A64CCEB15086}" sibTransId="{5F772571-13A2-43F7-95B7-9A7B1E0B10E4}"/>
    <dgm:cxn modelId="{AAC7C36F-36D1-4052-8678-D2367F5F4B3E}" srcId="{0B06B3F2-3362-4EDF-8528-710A8C9C9A1E}" destId="{0A1239DF-81E0-42D8-B63E-07E212CB0114}" srcOrd="0" destOrd="0" parTransId="{0AE566E9-3902-4DFF-AC20-0FD47CE9F3AB}" sibTransId="{17B3B900-93DD-494F-A9A6-BCEB6F2C8320}"/>
    <dgm:cxn modelId="{580FC10F-2219-4B46-B3E3-196DEE030958}" srcId="{47528107-0424-416C-9F1F-1F2EC9001BE7}" destId="{167BBCB6-3477-4C29-BF31-814DC29B3FDB}" srcOrd="1" destOrd="0" parTransId="{F7164A1F-7DB7-4A01-ABBB-96171EDCBD37}" sibTransId="{E6A11705-10A7-4F57-B9AF-D5F100E57B05}"/>
    <dgm:cxn modelId="{3DD2F240-04C2-4BDB-8ACC-42491674BB3E}" type="presOf" srcId="{10977BE8-94BC-415D-BAB1-C0279D20EE90}" destId="{9CD09173-1239-4CC1-B3A5-332945DD1428}" srcOrd="0" destOrd="1" presId="urn:microsoft.com/office/officeart/2005/8/layout/vList2"/>
    <dgm:cxn modelId="{AE8B7A70-45D8-4B77-A80A-FF5B75C36194}" type="presOf" srcId="{DB17F7B6-D36F-4F6C-9655-F9D4A2F57527}" destId="{9CD09173-1239-4CC1-B3A5-332945DD1428}" srcOrd="0" destOrd="0" presId="urn:microsoft.com/office/officeart/2005/8/layout/vList2"/>
    <dgm:cxn modelId="{F212715D-1AA9-4CC0-9ABA-734967A900D0}" type="presOf" srcId="{6F453F05-7D82-463A-A686-D4467D849933}" destId="{3BE18F3F-B208-41B8-86D1-17738C67E58E}" srcOrd="0" destOrd="3" presId="urn:microsoft.com/office/officeart/2005/8/layout/vList2"/>
    <dgm:cxn modelId="{5E22B5BA-9A8A-4646-A07A-9B478F31BBDE}" srcId="{11F023BF-D9CA-474E-967C-B35C0094EA3B}" destId="{EB9850D7-AD2E-4AE9-95CF-0033D9825B81}" srcOrd="2" destOrd="0" parTransId="{434CFD25-78DC-4863-834A-3752A603945F}" sibTransId="{4FA8F8F2-EBB1-4B99-9AA6-9129FF564FDD}"/>
    <dgm:cxn modelId="{BB711B30-D33B-47EE-90F1-9166C001C6F3}" type="presOf" srcId="{0A1239DF-81E0-42D8-B63E-07E212CB0114}" destId="{DB1C430F-4595-4225-AE24-C56832F7872D}" srcOrd="0" destOrd="0" presId="urn:microsoft.com/office/officeart/2005/8/layout/vList2"/>
    <dgm:cxn modelId="{0D0951AA-907E-4B1D-9817-7822E103A6F0}" type="presOf" srcId="{70ECD515-C9DF-4689-ADF6-98DCA23913F3}" destId="{DB1C430F-4595-4225-AE24-C56832F7872D}" srcOrd="0" destOrd="1" presId="urn:microsoft.com/office/officeart/2005/8/layout/vList2"/>
    <dgm:cxn modelId="{F35F1886-223F-4CA1-AACD-6223DD658044}" type="presOf" srcId="{11F023BF-D9CA-474E-967C-B35C0094EA3B}" destId="{12B57494-141E-488A-A4CE-43FB14708ADD}" srcOrd="0" destOrd="0" presId="urn:microsoft.com/office/officeart/2005/8/layout/vList2"/>
    <dgm:cxn modelId="{67FA2639-43D0-44A1-BF94-DA07322F2302}" srcId="{47528107-0424-416C-9F1F-1F2EC9001BE7}" destId="{6F453F05-7D82-463A-A686-D4467D849933}" srcOrd="3" destOrd="0" parTransId="{6ACF85C3-7F2A-4BEE-BA92-80ECA5103C7C}" sibTransId="{AF37A61A-85CB-417C-8077-8F8F5C09B0E8}"/>
    <dgm:cxn modelId="{1851FDBB-7763-4DF6-8F27-DF70A0CA344E}" type="presOf" srcId="{7628A158-830F-4EA5-A14E-D8EEF02FAA9A}" destId="{3BE18F3F-B208-41B8-86D1-17738C67E58E}" srcOrd="0" destOrd="2" presId="urn:microsoft.com/office/officeart/2005/8/layout/vList2"/>
    <dgm:cxn modelId="{FCD13BFD-6893-4E01-83C6-7660D00D1F89}" type="presOf" srcId="{501F0BE7-0463-43CD-9C8E-E1290A8B8BCF}" destId="{3BE18F3F-B208-41B8-86D1-17738C67E58E}" srcOrd="0" destOrd="0" presId="urn:microsoft.com/office/officeart/2005/8/layout/vList2"/>
    <dgm:cxn modelId="{5131C63F-A42C-4C4E-8AB7-03C4491CFFD9}" type="presOf" srcId="{EB9850D7-AD2E-4AE9-95CF-0033D9825B81}" destId="{9CD09173-1239-4CC1-B3A5-332945DD1428}" srcOrd="0" destOrd="2" presId="urn:microsoft.com/office/officeart/2005/8/layout/vList2"/>
    <dgm:cxn modelId="{B683B57D-A471-4C2C-B9D9-C5D88CD9F4BD}" type="presOf" srcId="{167BBCB6-3477-4C29-BF31-814DC29B3FDB}" destId="{3BE18F3F-B208-41B8-86D1-17738C67E58E}" srcOrd="0" destOrd="1" presId="urn:microsoft.com/office/officeart/2005/8/layout/vList2"/>
    <dgm:cxn modelId="{FB2917FB-F781-4075-A73B-7B2B257AFDA6}" srcId="{B98F2619-EDBA-48D7-AD79-122E4319DCBA}" destId="{11F023BF-D9CA-474E-967C-B35C0094EA3B}" srcOrd="0" destOrd="0" parTransId="{4B69DF76-340A-4ABF-AB87-DE7E5A478599}" sibTransId="{671BA88F-8E82-460B-83BA-4499EED1BA99}"/>
    <dgm:cxn modelId="{B3DA3D21-4DE0-4749-A646-3C0C42A7F6F5}" srcId="{11F023BF-D9CA-474E-967C-B35C0094EA3B}" destId="{10977BE8-94BC-415D-BAB1-C0279D20EE90}" srcOrd="1" destOrd="0" parTransId="{48154F55-1C1E-4C76-9347-AB696E1D2E64}" sibTransId="{0890EA86-F90D-49A1-B71A-1D62143A2913}"/>
    <dgm:cxn modelId="{FF0EAF33-8AF1-4824-9A8C-D1AE36BB922D}" srcId="{B98F2619-EDBA-48D7-AD79-122E4319DCBA}" destId="{0B06B3F2-3362-4EDF-8528-710A8C9C9A1E}" srcOrd="1" destOrd="0" parTransId="{778AAF4D-4AD6-4345-8FA9-843DF0096D84}" sibTransId="{E8351416-87B2-461A-B934-C454CED511EE}"/>
    <dgm:cxn modelId="{ED372C29-7464-4200-B7A3-5F05E4FE35CF}" type="presParOf" srcId="{540984A9-5CD7-4F13-BD7E-5B9A23D9461A}" destId="{12B57494-141E-488A-A4CE-43FB14708ADD}" srcOrd="0" destOrd="0" presId="urn:microsoft.com/office/officeart/2005/8/layout/vList2"/>
    <dgm:cxn modelId="{DBED7A41-CF3B-466D-8946-BFC151E55BC6}" type="presParOf" srcId="{540984A9-5CD7-4F13-BD7E-5B9A23D9461A}" destId="{9CD09173-1239-4CC1-B3A5-332945DD1428}" srcOrd="1" destOrd="0" presId="urn:microsoft.com/office/officeart/2005/8/layout/vList2"/>
    <dgm:cxn modelId="{A34869B0-01BC-4041-9FC2-711582CD9FD0}" type="presParOf" srcId="{540984A9-5CD7-4F13-BD7E-5B9A23D9461A}" destId="{BC1390A1-2D08-4BAD-B2D4-94C527A0CE1C}" srcOrd="2" destOrd="0" presId="urn:microsoft.com/office/officeart/2005/8/layout/vList2"/>
    <dgm:cxn modelId="{8F107F4C-6297-47FB-AC85-C794CD3D9611}" type="presParOf" srcId="{540984A9-5CD7-4F13-BD7E-5B9A23D9461A}" destId="{DB1C430F-4595-4225-AE24-C56832F7872D}" srcOrd="3" destOrd="0" presId="urn:microsoft.com/office/officeart/2005/8/layout/vList2"/>
    <dgm:cxn modelId="{5796FA44-19C3-4DCE-BF5F-5B9A85ADA119}" type="presParOf" srcId="{540984A9-5CD7-4F13-BD7E-5B9A23D9461A}" destId="{B99FD1F0-D9E8-4D76-AC30-C21D4B8756FD}" srcOrd="4" destOrd="0" presId="urn:microsoft.com/office/officeart/2005/8/layout/vList2"/>
    <dgm:cxn modelId="{791AC233-85B5-4895-B317-2C4AB9EF53C3}" type="presParOf" srcId="{540984A9-5CD7-4F13-BD7E-5B9A23D9461A}" destId="{3BE18F3F-B208-41B8-86D1-17738C67E58E}" srcOrd="5"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372C6069-1F1F-432F-9257-CF88D39C0C9F}"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337673A2-06B4-4DB1-89B2-AD801845AEA1}">
      <dgm:prSet phldrT="[Text]" custT="1"/>
      <dgm:spPr>
        <a:solidFill>
          <a:schemeClr val="accent5">
            <a:lumMod val="50000"/>
          </a:schemeClr>
        </a:solidFill>
        <a:ln>
          <a:solidFill>
            <a:schemeClr val="accent6">
              <a:lumMod val="50000"/>
            </a:schemeClr>
          </a:solidFill>
        </a:ln>
      </dgm:spPr>
      <dgm:t>
        <a:bodyPr/>
        <a:lstStyle/>
        <a:p>
          <a:r>
            <a:rPr lang="en-US" sz="2000" dirty="0" err="1" smtClean="0"/>
            <a:t>Demat</a:t>
          </a:r>
          <a:r>
            <a:rPr lang="en-US" sz="2000" dirty="0" smtClean="0"/>
            <a:t> Account Number </a:t>
          </a:r>
        </a:p>
      </dgm:t>
    </dgm:pt>
    <dgm:pt modelId="{49E7E454-96F9-4274-B2AD-9EC6E325ED6D}" type="parTrans" cxnId="{0843C653-76C4-4C92-96B4-9450E6DAAF87}">
      <dgm:prSet/>
      <dgm:spPr/>
      <dgm:t>
        <a:bodyPr/>
        <a:lstStyle/>
        <a:p>
          <a:endParaRPr lang="en-US" sz="1600"/>
        </a:p>
      </dgm:t>
    </dgm:pt>
    <dgm:pt modelId="{64B9E981-BF52-42E4-8324-3EEDFFD89461}" type="sibTrans" cxnId="{0843C653-76C4-4C92-96B4-9450E6DAAF87}">
      <dgm:prSet/>
      <dgm:spPr/>
      <dgm:t>
        <a:bodyPr/>
        <a:lstStyle/>
        <a:p>
          <a:endParaRPr lang="en-US" sz="1600"/>
        </a:p>
      </dgm:t>
    </dgm:pt>
    <dgm:pt modelId="{4C50511A-E5B6-42B8-A68E-27A1C5F0434A}">
      <dgm:prSet phldrT="[Text]" custT="1"/>
      <dgm:spPr>
        <a:solidFill>
          <a:schemeClr val="accent2">
            <a:lumMod val="60000"/>
            <a:lumOff val="40000"/>
          </a:schemeClr>
        </a:solidFill>
        <a:ln>
          <a:solidFill>
            <a:schemeClr val="tx1"/>
          </a:solidFill>
        </a:ln>
      </dgm:spPr>
      <dgm:t>
        <a:bodyPr/>
        <a:lstStyle/>
        <a:p>
          <a:r>
            <a:rPr lang="en-US" sz="2000" b="1" u="sng" dirty="0" smtClean="0">
              <a:solidFill>
                <a:schemeClr val="tx1"/>
              </a:solidFill>
            </a:rPr>
            <a:t>CDSL</a:t>
          </a:r>
        </a:p>
        <a:p>
          <a:r>
            <a:rPr lang="en-US" sz="2000" dirty="0" smtClean="0">
              <a:solidFill>
                <a:schemeClr val="tx1"/>
              </a:solidFill>
            </a:rPr>
            <a:t>- Numeric Character</a:t>
          </a:r>
        </a:p>
        <a:p>
          <a:endParaRPr lang="en-US" sz="2000" dirty="0" smtClean="0">
            <a:solidFill>
              <a:schemeClr val="tx1"/>
            </a:solidFill>
          </a:endParaRPr>
        </a:p>
        <a:p>
          <a:r>
            <a:rPr lang="en-US" sz="2000" dirty="0" smtClean="0">
              <a:solidFill>
                <a:schemeClr val="tx1"/>
              </a:solidFill>
            </a:rPr>
            <a:t>- </a:t>
          </a:r>
          <a:r>
            <a:rPr lang="en-US" sz="2000" dirty="0" err="1" smtClean="0">
              <a:solidFill>
                <a:schemeClr val="tx1"/>
              </a:solidFill>
            </a:rPr>
            <a:t>eg</a:t>
          </a:r>
          <a:r>
            <a:rPr lang="en-US" sz="2000" dirty="0" smtClean="0">
              <a:solidFill>
                <a:schemeClr val="tx1"/>
              </a:solidFill>
            </a:rPr>
            <a:t>: 0123456789098765</a:t>
          </a:r>
          <a:endParaRPr lang="en-US" sz="2000" dirty="0">
            <a:solidFill>
              <a:schemeClr val="tx1"/>
            </a:solidFill>
          </a:endParaRPr>
        </a:p>
      </dgm:t>
    </dgm:pt>
    <dgm:pt modelId="{9E6B11E0-D331-4907-9B93-BB660BEF5C07}" type="parTrans" cxnId="{77C803CA-F4C7-4FA4-8CDB-6739971F8A38}">
      <dgm:prSet/>
      <dgm:spPr/>
      <dgm:t>
        <a:bodyPr/>
        <a:lstStyle/>
        <a:p>
          <a:endParaRPr lang="en-US" sz="1600"/>
        </a:p>
      </dgm:t>
    </dgm:pt>
    <dgm:pt modelId="{65AF1BAB-48F4-4D07-BBAF-D52BFA7A577D}" type="sibTrans" cxnId="{77C803CA-F4C7-4FA4-8CDB-6739971F8A38}">
      <dgm:prSet/>
      <dgm:spPr/>
      <dgm:t>
        <a:bodyPr/>
        <a:lstStyle/>
        <a:p>
          <a:endParaRPr lang="en-US" sz="1600"/>
        </a:p>
      </dgm:t>
    </dgm:pt>
    <dgm:pt modelId="{1126E6D6-66D1-476A-97F1-2230BBE72CED}">
      <dgm:prSet phldrT="[Text]" custT="1"/>
      <dgm:spPr>
        <a:solidFill>
          <a:schemeClr val="accent2">
            <a:lumMod val="60000"/>
            <a:lumOff val="40000"/>
          </a:schemeClr>
        </a:solidFill>
        <a:ln>
          <a:solidFill>
            <a:schemeClr val="tx1"/>
          </a:solidFill>
        </a:ln>
      </dgm:spPr>
      <dgm:t>
        <a:bodyPr/>
        <a:lstStyle/>
        <a:p>
          <a:r>
            <a:rPr lang="en-US" sz="2000" b="1" u="sng" dirty="0" smtClean="0">
              <a:solidFill>
                <a:schemeClr val="tx1"/>
              </a:solidFill>
            </a:rPr>
            <a:t>NSDL</a:t>
          </a:r>
        </a:p>
        <a:p>
          <a:r>
            <a:rPr lang="en-US" sz="2000" dirty="0" smtClean="0">
              <a:solidFill>
                <a:schemeClr val="tx1"/>
              </a:solidFill>
            </a:rPr>
            <a:t>- Numeric Code starting with “IN”</a:t>
          </a:r>
        </a:p>
        <a:p>
          <a:r>
            <a:rPr lang="en-US" sz="2000" dirty="0" smtClean="0">
              <a:solidFill>
                <a:schemeClr val="tx1"/>
              </a:solidFill>
            </a:rPr>
            <a:t>- </a:t>
          </a:r>
          <a:r>
            <a:rPr lang="en-US" sz="2000" dirty="0" err="1" smtClean="0">
              <a:solidFill>
                <a:schemeClr val="tx1"/>
              </a:solidFill>
            </a:rPr>
            <a:t>eg</a:t>
          </a:r>
          <a:r>
            <a:rPr lang="en-US" sz="2000" dirty="0" smtClean="0">
              <a:solidFill>
                <a:schemeClr val="tx1"/>
              </a:solidFill>
            </a:rPr>
            <a:t>: “IN01234567890987”</a:t>
          </a:r>
          <a:endParaRPr lang="en-US" sz="2000" dirty="0">
            <a:solidFill>
              <a:schemeClr val="tx1"/>
            </a:solidFill>
          </a:endParaRPr>
        </a:p>
      </dgm:t>
    </dgm:pt>
    <dgm:pt modelId="{7B0E4809-E7F9-4AA9-9E39-17A7720ACE7B}" type="parTrans" cxnId="{4D5ED20F-3C13-478F-8004-7B5305AFB58E}">
      <dgm:prSet/>
      <dgm:spPr/>
      <dgm:t>
        <a:bodyPr/>
        <a:lstStyle/>
        <a:p>
          <a:endParaRPr lang="en-US" sz="1600"/>
        </a:p>
      </dgm:t>
    </dgm:pt>
    <dgm:pt modelId="{F071D5F6-7CFA-4F27-ACD0-CAA0636E8CD5}" type="sibTrans" cxnId="{4D5ED20F-3C13-478F-8004-7B5305AFB58E}">
      <dgm:prSet/>
      <dgm:spPr/>
      <dgm:t>
        <a:bodyPr/>
        <a:lstStyle/>
        <a:p>
          <a:endParaRPr lang="en-US" sz="1600"/>
        </a:p>
      </dgm:t>
    </dgm:pt>
    <dgm:pt modelId="{D8E432B8-7851-4154-B0B5-4B1D73250447}" type="pres">
      <dgm:prSet presAssocID="{372C6069-1F1F-432F-9257-CF88D39C0C9F}" presName="hierChild1" presStyleCnt="0">
        <dgm:presLayoutVars>
          <dgm:orgChart val="1"/>
          <dgm:chPref val="1"/>
          <dgm:dir/>
          <dgm:animOne val="branch"/>
          <dgm:animLvl val="lvl"/>
          <dgm:resizeHandles/>
        </dgm:presLayoutVars>
      </dgm:prSet>
      <dgm:spPr/>
      <dgm:t>
        <a:bodyPr/>
        <a:lstStyle/>
        <a:p>
          <a:endParaRPr lang="en-US"/>
        </a:p>
      </dgm:t>
    </dgm:pt>
    <dgm:pt modelId="{A5919A64-CEE0-40BE-900B-2C46D63E7929}" type="pres">
      <dgm:prSet presAssocID="{337673A2-06B4-4DB1-89B2-AD801845AEA1}" presName="hierRoot1" presStyleCnt="0">
        <dgm:presLayoutVars>
          <dgm:hierBranch val="init"/>
        </dgm:presLayoutVars>
      </dgm:prSet>
      <dgm:spPr/>
    </dgm:pt>
    <dgm:pt modelId="{EB982395-27AB-4620-B1B0-927DF9DB371C}" type="pres">
      <dgm:prSet presAssocID="{337673A2-06B4-4DB1-89B2-AD801845AEA1}" presName="rootComposite1" presStyleCnt="0"/>
      <dgm:spPr/>
    </dgm:pt>
    <dgm:pt modelId="{50182B07-A3BB-4900-AF68-35202B5A75BD}" type="pres">
      <dgm:prSet presAssocID="{337673A2-06B4-4DB1-89B2-AD801845AEA1}" presName="rootText1" presStyleLbl="node0" presStyleIdx="0" presStyleCnt="1" custScaleX="156740" custScaleY="50266">
        <dgm:presLayoutVars>
          <dgm:chPref val="3"/>
        </dgm:presLayoutVars>
      </dgm:prSet>
      <dgm:spPr/>
      <dgm:t>
        <a:bodyPr/>
        <a:lstStyle/>
        <a:p>
          <a:endParaRPr lang="en-US"/>
        </a:p>
      </dgm:t>
    </dgm:pt>
    <dgm:pt modelId="{6315355B-8DFD-41E4-B83D-D2CB2B7C8A36}" type="pres">
      <dgm:prSet presAssocID="{337673A2-06B4-4DB1-89B2-AD801845AEA1}" presName="rootConnector1" presStyleLbl="node1" presStyleIdx="0" presStyleCnt="0"/>
      <dgm:spPr/>
      <dgm:t>
        <a:bodyPr/>
        <a:lstStyle/>
        <a:p>
          <a:endParaRPr lang="en-US"/>
        </a:p>
      </dgm:t>
    </dgm:pt>
    <dgm:pt modelId="{24D791E0-194E-4C46-B8A7-19D0AB014E03}" type="pres">
      <dgm:prSet presAssocID="{337673A2-06B4-4DB1-89B2-AD801845AEA1}" presName="hierChild2" presStyleCnt="0"/>
      <dgm:spPr/>
    </dgm:pt>
    <dgm:pt modelId="{2DC5739A-77C0-42B1-95E3-F580E2CD423C}" type="pres">
      <dgm:prSet presAssocID="{9E6B11E0-D331-4907-9B93-BB660BEF5C07}" presName="Name37" presStyleLbl="parChTrans1D2" presStyleIdx="0" presStyleCnt="2"/>
      <dgm:spPr/>
      <dgm:t>
        <a:bodyPr/>
        <a:lstStyle/>
        <a:p>
          <a:endParaRPr lang="en-US"/>
        </a:p>
      </dgm:t>
    </dgm:pt>
    <dgm:pt modelId="{559882D7-8B8F-41E3-AF5F-E859F46B1B88}" type="pres">
      <dgm:prSet presAssocID="{4C50511A-E5B6-42B8-A68E-27A1C5F0434A}" presName="hierRoot2" presStyleCnt="0">
        <dgm:presLayoutVars>
          <dgm:hierBranch val="init"/>
        </dgm:presLayoutVars>
      </dgm:prSet>
      <dgm:spPr/>
    </dgm:pt>
    <dgm:pt modelId="{200C6C40-BCAC-4931-B0AA-A2C2EDD7F533}" type="pres">
      <dgm:prSet presAssocID="{4C50511A-E5B6-42B8-A68E-27A1C5F0434A}" presName="rootComposite" presStyleCnt="0"/>
      <dgm:spPr/>
    </dgm:pt>
    <dgm:pt modelId="{7569E898-9CEB-4AC4-8501-6B29E0B4F4D5}" type="pres">
      <dgm:prSet presAssocID="{4C50511A-E5B6-42B8-A68E-27A1C5F0434A}" presName="rootText" presStyleLbl="node2" presStyleIdx="0" presStyleCnt="2">
        <dgm:presLayoutVars>
          <dgm:chPref val="3"/>
        </dgm:presLayoutVars>
      </dgm:prSet>
      <dgm:spPr/>
      <dgm:t>
        <a:bodyPr/>
        <a:lstStyle/>
        <a:p>
          <a:endParaRPr lang="en-US"/>
        </a:p>
      </dgm:t>
    </dgm:pt>
    <dgm:pt modelId="{5FCC2A1F-A1E1-4942-BB51-DD50FD459C33}" type="pres">
      <dgm:prSet presAssocID="{4C50511A-E5B6-42B8-A68E-27A1C5F0434A}" presName="rootConnector" presStyleLbl="node2" presStyleIdx="0" presStyleCnt="2"/>
      <dgm:spPr/>
      <dgm:t>
        <a:bodyPr/>
        <a:lstStyle/>
        <a:p>
          <a:endParaRPr lang="en-US"/>
        </a:p>
      </dgm:t>
    </dgm:pt>
    <dgm:pt modelId="{C76A36FC-3243-411E-99AA-8D26F2EB21ED}" type="pres">
      <dgm:prSet presAssocID="{4C50511A-E5B6-42B8-A68E-27A1C5F0434A}" presName="hierChild4" presStyleCnt="0"/>
      <dgm:spPr/>
    </dgm:pt>
    <dgm:pt modelId="{9F2C3C7F-8E63-4F42-A039-826C82D33C8B}" type="pres">
      <dgm:prSet presAssocID="{4C50511A-E5B6-42B8-A68E-27A1C5F0434A}" presName="hierChild5" presStyleCnt="0"/>
      <dgm:spPr/>
    </dgm:pt>
    <dgm:pt modelId="{FACCA9E7-5B1F-4F83-9116-D7001866A3C0}" type="pres">
      <dgm:prSet presAssocID="{7B0E4809-E7F9-4AA9-9E39-17A7720ACE7B}" presName="Name37" presStyleLbl="parChTrans1D2" presStyleIdx="1" presStyleCnt="2"/>
      <dgm:spPr/>
      <dgm:t>
        <a:bodyPr/>
        <a:lstStyle/>
        <a:p>
          <a:endParaRPr lang="en-US"/>
        </a:p>
      </dgm:t>
    </dgm:pt>
    <dgm:pt modelId="{49F5CF11-10CB-4647-A8E4-F38C80961C6B}" type="pres">
      <dgm:prSet presAssocID="{1126E6D6-66D1-476A-97F1-2230BBE72CED}" presName="hierRoot2" presStyleCnt="0">
        <dgm:presLayoutVars>
          <dgm:hierBranch val="init"/>
        </dgm:presLayoutVars>
      </dgm:prSet>
      <dgm:spPr/>
    </dgm:pt>
    <dgm:pt modelId="{DB8BA38C-11BD-4838-8595-57CB2C5E7FBE}" type="pres">
      <dgm:prSet presAssocID="{1126E6D6-66D1-476A-97F1-2230BBE72CED}" presName="rootComposite" presStyleCnt="0"/>
      <dgm:spPr/>
    </dgm:pt>
    <dgm:pt modelId="{971BA857-5D93-4CBF-987D-3533B350BCAE}" type="pres">
      <dgm:prSet presAssocID="{1126E6D6-66D1-476A-97F1-2230BBE72CED}" presName="rootText" presStyleLbl="node2" presStyleIdx="1" presStyleCnt="2">
        <dgm:presLayoutVars>
          <dgm:chPref val="3"/>
        </dgm:presLayoutVars>
      </dgm:prSet>
      <dgm:spPr/>
      <dgm:t>
        <a:bodyPr/>
        <a:lstStyle/>
        <a:p>
          <a:endParaRPr lang="en-US"/>
        </a:p>
      </dgm:t>
    </dgm:pt>
    <dgm:pt modelId="{FF9AADB3-BE24-4CF1-97D1-21A3CC7B696A}" type="pres">
      <dgm:prSet presAssocID="{1126E6D6-66D1-476A-97F1-2230BBE72CED}" presName="rootConnector" presStyleLbl="node2" presStyleIdx="1" presStyleCnt="2"/>
      <dgm:spPr/>
      <dgm:t>
        <a:bodyPr/>
        <a:lstStyle/>
        <a:p>
          <a:endParaRPr lang="en-US"/>
        </a:p>
      </dgm:t>
    </dgm:pt>
    <dgm:pt modelId="{25B28FC6-3E34-49CE-AF75-9AF6D2472506}" type="pres">
      <dgm:prSet presAssocID="{1126E6D6-66D1-476A-97F1-2230BBE72CED}" presName="hierChild4" presStyleCnt="0"/>
      <dgm:spPr/>
    </dgm:pt>
    <dgm:pt modelId="{A5F734AE-5A17-49C1-A49A-5797DA1C5210}" type="pres">
      <dgm:prSet presAssocID="{1126E6D6-66D1-476A-97F1-2230BBE72CED}" presName="hierChild5" presStyleCnt="0"/>
      <dgm:spPr/>
    </dgm:pt>
    <dgm:pt modelId="{EDAFFCE4-CFB0-4866-BDCD-A488433F5EE3}" type="pres">
      <dgm:prSet presAssocID="{337673A2-06B4-4DB1-89B2-AD801845AEA1}" presName="hierChild3" presStyleCnt="0"/>
      <dgm:spPr/>
    </dgm:pt>
  </dgm:ptLst>
  <dgm:cxnLst>
    <dgm:cxn modelId="{4D5ED20F-3C13-478F-8004-7B5305AFB58E}" srcId="{337673A2-06B4-4DB1-89B2-AD801845AEA1}" destId="{1126E6D6-66D1-476A-97F1-2230BBE72CED}" srcOrd="1" destOrd="0" parTransId="{7B0E4809-E7F9-4AA9-9E39-17A7720ACE7B}" sibTransId="{F071D5F6-7CFA-4F27-ACD0-CAA0636E8CD5}"/>
    <dgm:cxn modelId="{77C803CA-F4C7-4FA4-8CDB-6739971F8A38}" srcId="{337673A2-06B4-4DB1-89B2-AD801845AEA1}" destId="{4C50511A-E5B6-42B8-A68E-27A1C5F0434A}" srcOrd="0" destOrd="0" parTransId="{9E6B11E0-D331-4907-9B93-BB660BEF5C07}" sibTransId="{65AF1BAB-48F4-4D07-BBAF-D52BFA7A577D}"/>
    <dgm:cxn modelId="{F2A45FBD-77B2-42F0-A570-63511C9A3F29}" type="presOf" srcId="{4C50511A-E5B6-42B8-A68E-27A1C5F0434A}" destId="{5FCC2A1F-A1E1-4942-BB51-DD50FD459C33}" srcOrd="1" destOrd="0" presId="urn:microsoft.com/office/officeart/2005/8/layout/orgChart1"/>
    <dgm:cxn modelId="{9EA9FDF4-DD21-412B-8166-DE9C985D131C}" type="presOf" srcId="{1126E6D6-66D1-476A-97F1-2230BBE72CED}" destId="{FF9AADB3-BE24-4CF1-97D1-21A3CC7B696A}" srcOrd="1" destOrd="0" presId="urn:microsoft.com/office/officeart/2005/8/layout/orgChart1"/>
    <dgm:cxn modelId="{5082616F-9A95-4E8F-8842-88BA37E0B1AC}" type="presOf" srcId="{1126E6D6-66D1-476A-97F1-2230BBE72CED}" destId="{971BA857-5D93-4CBF-987D-3533B350BCAE}" srcOrd="0" destOrd="0" presId="urn:microsoft.com/office/officeart/2005/8/layout/orgChart1"/>
    <dgm:cxn modelId="{86A6437D-217C-49AF-9A21-56EB0B8D839B}" type="presOf" srcId="{4C50511A-E5B6-42B8-A68E-27A1C5F0434A}" destId="{7569E898-9CEB-4AC4-8501-6B29E0B4F4D5}" srcOrd="0" destOrd="0" presId="urn:microsoft.com/office/officeart/2005/8/layout/orgChart1"/>
    <dgm:cxn modelId="{ECFBC584-8F08-4569-9F8F-673596401455}" type="presOf" srcId="{9E6B11E0-D331-4907-9B93-BB660BEF5C07}" destId="{2DC5739A-77C0-42B1-95E3-F580E2CD423C}" srcOrd="0" destOrd="0" presId="urn:microsoft.com/office/officeart/2005/8/layout/orgChart1"/>
    <dgm:cxn modelId="{8A32BDE2-0280-4408-9033-AB8FA7F6DFB7}" type="presOf" srcId="{337673A2-06B4-4DB1-89B2-AD801845AEA1}" destId="{50182B07-A3BB-4900-AF68-35202B5A75BD}" srcOrd="0" destOrd="0" presId="urn:microsoft.com/office/officeart/2005/8/layout/orgChart1"/>
    <dgm:cxn modelId="{0843C653-76C4-4C92-96B4-9450E6DAAF87}" srcId="{372C6069-1F1F-432F-9257-CF88D39C0C9F}" destId="{337673A2-06B4-4DB1-89B2-AD801845AEA1}" srcOrd="0" destOrd="0" parTransId="{49E7E454-96F9-4274-B2AD-9EC6E325ED6D}" sibTransId="{64B9E981-BF52-42E4-8324-3EEDFFD89461}"/>
    <dgm:cxn modelId="{ADF944CC-72C5-44C4-8AB6-6F305EB45455}" type="presOf" srcId="{337673A2-06B4-4DB1-89B2-AD801845AEA1}" destId="{6315355B-8DFD-41E4-B83D-D2CB2B7C8A36}" srcOrd="1" destOrd="0" presId="urn:microsoft.com/office/officeart/2005/8/layout/orgChart1"/>
    <dgm:cxn modelId="{71184ACE-BF99-4438-816B-25732AB07A25}" type="presOf" srcId="{7B0E4809-E7F9-4AA9-9E39-17A7720ACE7B}" destId="{FACCA9E7-5B1F-4F83-9116-D7001866A3C0}" srcOrd="0" destOrd="0" presId="urn:microsoft.com/office/officeart/2005/8/layout/orgChart1"/>
    <dgm:cxn modelId="{35C03B49-EDDF-42BD-8BCC-4640D9908681}" type="presOf" srcId="{372C6069-1F1F-432F-9257-CF88D39C0C9F}" destId="{D8E432B8-7851-4154-B0B5-4B1D73250447}" srcOrd="0" destOrd="0" presId="urn:microsoft.com/office/officeart/2005/8/layout/orgChart1"/>
    <dgm:cxn modelId="{298D8ABF-891C-411F-BCBA-4847D3EE0AED}" type="presParOf" srcId="{D8E432B8-7851-4154-B0B5-4B1D73250447}" destId="{A5919A64-CEE0-40BE-900B-2C46D63E7929}" srcOrd="0" destOrd="0" presId="urn:microsoft.com/office/officeart/2005/8/layout/orgChart1"/>
    <dgm:cxn modelId="{01AD35F2-526E-4523-9D29-052F3CE931D4}" type="presParOf" srcId="{A5919A64-CEE0-40BE-900B-2C46D63E7929}" destId="{EB982395-27AB-4620-B1B0-927DF9DB371C}" srcOrd="0" destOrd="0" presId="urn:microsoft.com/office/officeart/2005/8/layout/orgChart1"/>
    <dgm:cxn modelId="{DD531595-C887-479F-B1EE-38CA94130861}" type="presParOf" srcId="{EB982395-27AB-4620-B1B0-927DF9DB371C}" destId="{50182B07-A3BB-4900-AF68-35202B5A75BD}" srcOrd="0" destOrd="0" presId="urn:microsoft.com/office/officeart/2005/8/layout/orgChart1"/>
    <dgm:cxn modelId="{6A1EC201-B2C1-413D-9807-FA80DA7AC4A5}" type="presParOf" srcId="{EB982395-27AB-4620-B1B0-927DF9DB371C}" destId="{6315355B-8DFD-41E4-B83D-D2CB2B7C8A36}" srcOrd="1" destOrd="0" presId="urn:microsoft.com/office/officeart/2005/8/layout/orgChart1"/>
    <dgm:cxn modelId="{41942F05-3897-498A-9318-55B708DE71F2}" type="presParOf" srcId="{A5919A64-CEE0-40BE-900B-2C46D63E7929}" destId="{24D791E0-194E-4C46-B8A7-19D0AB014E03}" srcOrd="1" destOrd="0" presId="urn:microsoft.com/office/officeart/2005/8/layout/orgChart1"/>
    <dgm:cxn modelId="{71231234-025C-419E-B40A-7AA172285D81}" type="presParOf" srcId="{24D791E0-194E-4C46-B8A7-19D0AB014E03}" destId="{2DC5739A-77C0-42B1-95E3-F580E2CD423C}" srcOrd="0" destOrd="0" presId="urn:microsoft.com/office/officeart/2005/8/layout/orgChart1"/>
    <dgm:cxn modelId="{F20EFC3D-4EF1-47C0-8B42-CC1DCD4778B5}" type="presParOf" srcId="{24D791E0-194E-4C46-B8A7-19D0AB014E03}" destId="{559882D7-8B8F-41E3-AF5F-E859F46B1B88}" srcOrd="1" destOrd="0" presId="urn:microsoft.com/office/officeart/2005/8/layout/orgChart1"/>
    <dgm:cxn modelId="{3830FCEB-F9A9-4392-A630-A43CDC88770B}" type="presParOf" srcId="{559882D7-8B8F-41E3-AF5F-E859F46B1B88}" destId="{200C6C40-BCAC-4931-B0AA-A2C2EDD7F533}" srcOrd="0" destOrd="0" presId="urn:microsoft.com/office/officeart/2005/8/layout/orgChart1"/>
    <dgm:cxn modelId="{E1271AF1-410A-45C0-B62C-4C2481A3CEDC}" type="presParOf" srcId="{200C6C40-BCAC-4931-B0AA-A2C2EDD7F533}" destId="{7569E898-9CEB-4AC4-8501-6B29E0B4F4D5}" srcOrd="0" destOrd="0" presId="urn:microsoft.com/office/officeart/2005/8/layout/orgChart1"/>
    <dgm:cxn modelId="{E6D7FDBE-6610-44DA-B694-3533854A2CDD}" type="presParOf" srcId="{200C6C40-BCAC-4931-B0AA-A2C2EDD7F533}" destId="{5FCC2A1F-A1E1-4942-BB51-DD50FD459C33}" srcOrd="1" destOrd="0" presId="urn:microsoft.com/office/officeart/2005/8/layout/orgChart1"/>
    <dgm:cxn modelId="{3C9D8F7A-4E79-45AA-AF95-7F15A7362289}" type="presParOf" srcId="{559882D7-8B8F-41E3-AF5F-E859F46B1B88}" destId="{C76A36FC-3243-411E-99AA-8D26F2EB21ED}" srcOrd="1" destOrd="0" presId="urn:microsoft.com/office/officeart/2005/8/layout/orgChart1"/>
    <dgm:cxn modelId="{34984B56-7D3E-4E2C-B4DF-668DA9966A69}" type="presParOf" srcId="{559882D7-8B8F-41E3-AF5F-E859F46B1B88}" destId="{9F2C3C7F-8E63-4F42-A039-826C82D33C8B}" srcOrd="2" destOrd="0" presId="urn:microsoft.com/office/officeart/2005/8/layout/orgChart1"/>
    <dgm:cxn modelId="{22657A72-2855-44C1-96A6-979EFA5B2EA2}" type="presParOf" srcId="{24D791E0-194E-4C46-B8A7-19D0AB014E03}" destId="{FACCA9E7-5B1F-4F83-9116-D7001866A3C0}" srcOrd="2" destOrd="0" presId="urn:microsoft.com/office/officeart/2005/8/layout/orgChart1"/>
    <dgm:cxn modelId="{B52E501E-40FA-498D-A6B4-5DA58E0B30C5}" type="presParOf" srcId="{24D791E0-194E-4C46-B8A7-19D0AB014E03}" destId="{49F5CF11-10CB-4647-A8E4-F38C80961C6B}" srcOrd="3" destOrd="0" presId="urn:microsoft.com/office/officeart/2005/8/layout/orgChart1"/>
    <dgm:cxn modelId="{FE302DED-6B89-4237-BC56-88010172A803}" type="presParOf" srcId="{49F5CF11-10CB-4647-A8E4-F38C80961C6B}" destId="{DB8BA38C-11BD-4838-8595-57CB2C5E7FBE}" srcOrd="0" destOrd="0" presId="urn:microsoft.com/office/officeart/2005/8/layout/orgChart1"/>
    <dgm:cxn modelId="{ACE751BE-B1D6-4823-BB70-0DE05873FA41}" type="presParOf" srcId="{DB8BA38C-11BD-4838-8595-57CB2C5E7FBE}" destId="{971BA857-5D93-4CBF-987D-3533B350BCAE}" srcOrd="0" destOrd="0" presId="urn:microsoft.com/office/officeart/2005/8/layout/orgChart1"/>
    <dgm:cxn modelId="{1EACAA41-4FD9-4FB7-AAF3-3496C1116929}" type="presParOf" srcId="{DB8BA38C-11BD-4838-8595-57CB2C5E7FBE}" destId="{FF9AADB3-BE24-4CF1-97D1-21A3CC7B696A}" srcOrd="1" destOrd="0" presId="urn:microsoft.com/office/officeart/2005/8/layout/orgChart1"/>
    <dgm:cxn modelId="{2291CC8F-AE93-4586-9377-065CB4DCA15C}" type="presParOf" srcId="{49F5CF11-10CB-4647-A8E4-F38C80961C6B}" destId="{25B28FC6-3E34-49CE-AF75-9AF6D2472506}" srcOrd="1" destOrd="0" presId="urn:microsoft.com/office/officeart/2005/8/layout/orgChart1"/>
    <dgm:cxn modelId="{5E74CEE7-6325-424B-88C0-C7B39BC46C0C}" type="presParOf" srcId="{49F5CF11-10CB-4647-A8E4-F38C80961C6B}" destId="{A5F734AE-5A17-49C1-A49A-5797DA1C5210}" srcOrd="2" destOrd="0" presId="urn:microsoft.com/office/officeart/2005/8/layout/orgChart1"/>
    <dgm:cxn modelId="{F6DC89DD-BA4B-4C35-B728-8311D1C10B2A}" type="presParOf" srcId="{A5919A64-CEE0-40BE-900B-2C46D63E7929}" destId="{EDAFFCE4-CFB0-4866-BDCD-A488433F5EE3}"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D10FA2C4-5A8F-4C82-B209-707E3220D753}"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n-US"/>
        </a:p>
      </dgm:t>
    </dgm:pt>
    <dgm:pt modelId="{3F7ACDD4-521B-4684-A37C-6A002B9A7933}">
      <dgm:prSet phldrT="[Text]" custT="1"/>
      <dgm:spPr>
        <a:solidFill>
          <a:schemeClr val="accent5">
            <a:lumMod val="50000"/>
          </a:schemeClr>
        </a:solidFill>
        <a:ln>
          <a:solidFill>
            <a:schemeClr val="tx1"/>
          </a:solidFill>
        </a:ln>
      </dgm:spPr>
      <dgm:t>
        <a:bodyPr/>
        <a:lstStyle/>
        <a:p>
          <a:pPr algn="ctr"/>
          <a:r>
            <a:rPr lang="en-US" sz="2000" dirty="0" smtClean="0"/>
            <a:t>Investor wants to Borrow Funds to pay margin</a:t>
          </a:r>
          <a:endParaRPr lang="en-US" sz="2000" dirty="0"/>
        </a:p>
      </dgm:t>
    </dgm:pt>
    <dgm:pt modelId="{16953A8D-FFF3-4039-8C4A-CC7BF19AF60B}" type="parTrans" cxnId="{37286BBC-D55C-4EC7-AFE6-B0D8EC8CC4B8}">
      <dgm:prSet/>
      <dgm:spPr/>
      <dgm:t>
        <a:bodyPr/>
        <a:lstStyle/>
        <a:p>
          <a:endParaRPr lang="en-US"/>
        </a:p>
      </dgm:t>
    </dgm:pt>
    <dgm:pt modelId="{5785B6CC-CF8F-413E-8BE1-02684FDC3E5B}" type="sibTrans" cxnId="{37286BBC-D55C-4EC7-AFE6-B0D8EC8CC4B8}">
      <dgm:prSet/>
      <dgm:spPr/>
      <dgm:t>
        <a:bodyPr/>
        <a:lstStyle/>
        <a:p>
          <a:endParaRPr lang="en-US"/>
        </a:p>
      </dgm:t>
    </dgm:pt>
    <dgm:pt modelId="{89EDEC13-BD70-473F-975D-69362FE53F84}">
      <dgm:prSet phldrT="[Text]" custT="1"/>
      <dgm:spPr>
        <a:solidFill>
          <a:schemeClr val="accent4">
            <a:lumMod val="20000"/>
            <a:lumOff val="80000"/>
          </a:schemeClr>
        </a:solidFill>
        <a:ln>
          <a:solidFill>
            <a:schemeClr val="tx1"/>
          </a:solidFill>
        </a:ln>
      </dgm:spPr>
      <dgm:t>
        <a:bodyPr/>
        <a:lstStyle/>
        <a:p>
          <a:pPr algn="ctr"/>
          <a:r>
            <a:rPr lang="en-US" sz="1800" dirty="0" smtClean="0">
              <a:solidFill>
                <a:schemeClr val="tx1"/>
              </a:solidFill>
            </a:rPr>
            <a:t>He may pledge his owned securities (shares, bonds, etc.) to borrow funds.</a:t>
          </a:r>
          <a:endParaRPr lang="en-US" sz="1800" dirty="0">
            <a:solidFill>
              <a:schemeClr val="tx1"/>
            </a:solidFill>
          </a:endParaRPr>
        </a:p>
      </dgm:t>
    </dgm:pt>
    <dgm:pt modelId="{68E66877-5EF9-4D3A-A9F3-21D701DFABA3}" type="parTrans" cxnId="{EF5DCB10-F5FD-47AE-8AEC-C3D3516EF8C8}">
      <dgm:prSet/>
      <dgm:spPr/>
      <dgm:t>
        <a:bodyPr/>
        <a:lstStyle/>
        <a:p>
          <a:endParaRPr lang="en-US"/>
        </a:p>
      </dgm:t>
    </dgm:pt>
    <dgm:pt modelId="{2CAB8D25-5439-46C9-92F6-4F1FE3919A59}" type="sibTrans" cxnId="{EF5DCB10-F5FD-47AE-8AEC-C3D3516EF8C8}">
      <dgm:prSet/>
      <dgm:spPr/>
      <dgm:t>
        <a:bodyPr/>
        <a:lstStyle/>
        <a:p>
          <a:endParaRPr lang="en-US"/>
        </a:p>
      </dgm:t>
    </dgm:pt>
    <dgm:pt modelId="{B599E881-3FCB-440E-9FD7-65AC1755E9C2}">
      <dgm:prSet phldrT="[Text]" custT="1"/>
      <dgm:spPr>
        <a:solidFill>
          <a:schemeClr val="accent5">
            <a:lumMod val="50000"/>
          </a:schemeClr>
        </a:solidFill>
        <a:ln>
          <a:solidFill>
            <a:schemeClr val="tx1"/>
          </a:solidFill>
        </a:ln>
      </dgm:spPr>
      <dgm:t>
        <a:bodyPr/>
        <a:lstStyle/>
        <a:p>
          <a:pPr algn="ctr"/>
          <a:r>
            <a:rPr lang="en-US" sz="2000" dirty="0" smtClean="0"/>
            <a:t>Pledged securities act as collateral for the loan. Pledgee/ Creditor only has possession of pledged securities and not ownership/ title to the pledged securities.</a:t>
          </a:r>
        </a:p>
      </dgm:t>
    </dgm:pt>
    <dgm:pt modelId="{7CA22280-1EC1-470B-8B0F-034321DF59DC}" type="parTrans" cxnId="{1F8F449A-1557-43F4-B87B-5DB9F676DFFE}">
      <dgm:prSet/>
      <dgm:spPr/>
      <dgm:t>
        <a:bodyPr/>
        <a:lstStyle/>
        <a:p>
          <a:endParaRPr lang="en-US"/>
        </a:p>
      </dgm:t>
    </dgm:pt>
    <dgm:pt modelId="{D372BDD8-DCA1-4F72-85F3-D4DCD5747E63}" type="sibTrans" cxnId="{1F8F449A-1557-43F4-B87B-5DB9F676DFFE}">
      <dgm:prSet/>
      <dgm:spPr/>
      <dgm:t>
        <a:bodyPr/>
        <a:lstStyle/>
        <a:p>
          <a:endParaRPr lang="en-US"/>
        </a:p>
      </dgm:t>
    </dgm:pt>
    <dgm:pt modelId="{3004268A-7FD4-49CB-98ED-DC2F10127B4B}">
      <dgm:prSet custT="1"/>
      <dgm:spPr>
        <a:solidFill>
          <a:schemeClr val="accent4">
            <a:lumMod val="20000"/>
            <a:lumOff val="80000"/>
          </a:schemeClr>
        </a:solidFill>
        <a:ln>
          <a:solidFill>
            <a:schemeClr val="tx1"/>
          </a:solidFill>
        </a:ln>
      </dgm:spPr>
      <dgm:t>
        <a:bodyPr/>
        <a:lstStyle/>
        <a:p>
          <a:pPr algn="ctr"/>
          <a:r>
            <a:rPr lang="en-US" sz="1800" dirty="0" smtClean="0">
              <a:solidFill>
                <a:schemeClr val="tx1"/>
              </a:solidFill>
            </a:rPr>
            <a:t>If borrower of funds(pledger) defaults on repayment </a:t>
          </a:r>
          <a:r>
            <a:rPr lang="en-US" sz="1800" dirty="0" smtClean="0">
              <a:solidFill>
                <a:schemeClr val="tx1"/>
              </a:solidFill>
              <a:sym typeface="Wingdings" panose="05000000000000000000" pitchFamily="2" charset="2"/>
            </a:rPr>
            <a:t> lender of funds (pledgee) can sell the securities and recover his money</a:t>
          </a:r>
          <a:endParaRPr lang="en-US" sz="1800" dirty="0">
            <a:solidFill>
              <a:schemeClr val="tx1"/>
            </a:solidFill>
          </a:endParaRPr>
        </a:p>
      </dgm:t>
    </dgm:pt>
    <dgm:pt modelId="{6DC3BF43-9A27-4C93-B3ED-CC2F40D1D373}" type="parTrans" cxnId="{1D15DCEA-5FBC-49C4-B977-E5B52F303B2F}">
      <dgm:prSet/>
      <dgm:spPr/>
      <dgm:t>
        <a:bodyPr/>
        <a:lstStyle/>
        <a:p>
          <a:endParaRPr lang="en-US"/>
        </a:p>
      </dgm:t>
    </dgm:pt>
    <dgm:pt modelId="{7BC81DED-47D1-4030-B6B6-4F4942C96221}" type="sibTrans" cxnId="{1D15DCEA-5FBC-49C4-B977-E5B52F303B2F}">
      <dgm:prSet/>
      <dgm:spPr/>
      <dgm:t>
        <a:bodyPr/>
        <a:lstStyle/>
        <a:p>
          <a:endParaRPr lang="en-US"/>
        </a:p>
      </dgm:t>
    </dgm:pt>
    <dgm:pt modelId="{568DACF5-5684-4AD4-BEDE-EA0E0755E9BD}">
      <dgm:prSet custT="1"/>
      <dgm:spPr>
        <a:solidFill>
          <a:schemeClr val="accent5">
            <a:lumMod val="50000"/>
          </a:schemeClr>
        </a:solidFill>
        <a:ln>
          <a:solidFill>
            <a:schemeClr val="tx1"/>
          </a:solidFill>
        </a:ln>
      </dgm:spPr>
      <dgm:t>
        <a:bodyPr/>
        <a:lstStyle/>
        <a:p>
          <a:pPr algn="ctr"/>
          <a:r>
            <a:rPr lang="en-US" sz="2000" dirty="0" smtClean="0"/>
            <a:t>Securities are provisionally moved from pledger’s/ debtor’s securities account to pledgee’s/ creditor’s securities account.</a:t>
          </a:r>
          <a:endParaRPr lang="en-US" sz="2000" dirty="0"/>
        </a:p>
      </dgm:t>
    </dgm:pt>
    <dgm:pt modelId="{7F3112FA-D30F-4CA3-BEB9-61D7016A54A8}" type="parTrans" cxnId="{3D7E9A0C-B2EC-435E-B534-CC5C7ED9230E}">
      <dgm:prSet/>
      <dgm:spPr/>
      <dgm:t>
        <a:bodyPr/>
        <a:lstStyle/>
        <a:p>
          <a:endParaRPr lang="en-US"/>
        </a:p>
      </dgm:t>
    </dgm:pt>
    <dgm:pt modelId="{1D216F14-979E-4E3D-B76E-B5712D7BC4F2}" type="sibTrans" cxnId="{3D7E9A0C-B2EC-435E-B534-CC5C7ED9230E}">
      <dgm:prSet/>
      <dgm:spPr/>
      <dgm:t>
        <a:bodyPr/>
        <a:lstStyle/>
        <a:p>
          <a:endParaRPr lang="en-US"/>
        </a:p>
      </dgm:t>
    </dgm:pt>
    <dgm:pt modelId="{BBB10D97-C884-44F2-BC70-2EE424C813AE}">
      <dgm:prSet/>
      <dgm:spPr/>
      <dgm:t>
        <a:bodyPr/>
        <a:lstStyle/>
        <a:p>
          <a:endParaRPr lang="en-US"/>
        </a:p>
      </dgm:t>
    </dgm:pt>
    <dgm:pt modelId="{8E38684F-7D38-45F8-A60F-709893C76BF1}" type="parTrans" cxnId="{56DF2F4B-9749-486D-88E4-D141EA1D1A51}">
      <dgm:prSet/>
      <dgm:spPr/>
      <dgm:t>
        <a:bodyPr/>
        <a:lstStyle/>
        <a:p>
          <a:endParaRPr lang="en-US"/>
        </a:p>
      </dgm:t>
    </dgm:pt>
    <dgm:pt modelId="{4EE7CFE2-5CC7-4BF2-8C5E-79085EB9E21B}" type="sibTrans" cxnId="{56DF2F4B-9749-486D-88E4-D141EA1D1A51}">
      <dgm:prSet/>
      <dgm:spPr/>
      <dgm:t>
        <a:bodyPr/>
        <a:lstStyle/>
        <a:p>
          <a:endParaRPr lang="en-US"/>
        </a:p>
      </dgm:t>
    </dgm:pt>
    <dgm:pt modelId="{6C62384F-578F-471B-BB48-841AF7098C31}" type="pres">
      <dgm:prSet presAssocID="{D10FA2C4-5A8F-4C82-B209-707E3220D753}" presName="outerComposite" presStyleCnt="0">
        <dgm:presLayoutVars>
          <dgm:chMax val="5"/>
          <dgm:dir/>
          <dgm:resizeHandles val="exact"/>
        </dgm:presLayoutVars>
      </dgm:prSet>
      <dgm:spPr/>
      <dgm:t>
        <a:bodyPr/>
        <a:lstStyle/>
        <a:p>
          <a:endParaRPr lang="en-US"/>
        </a:p>
      </dgm:t>
    </dgm:pt>
    <dgm:pt modelId="{AEBD28AF-4A68-4AC1-8B0E-FE50E09EEF8D}" type="pres">
      <dgm:prSet presAssocID="{D10FA2C4-5A8F-4C82-B209-707E3220D753}" presName="dummyMaxCanvas" presStyleCnt="0">
        <dgm:presLayoutVars/>
      </dgm:prSet>
      <dgm:spPr/>
    </dgm:pt>
    <dgm:pt modelId="{00A61277-A204-49F2-8240-5A3730F307E1}" type="pres">
      <dgm:prSet presAssocID="{D10FA2C4-5A8F-4C82-B209-707E3220D753}" presName="FiveNodes_1" presStyleLbl="node1" presStyleIdx="0" presStyleCnt="5" custScaleX="129870" custScaleY="93483" custLinFactNeighborX="14724" custLinFactNeighborY="-14888">
        <dgm:presLayoutVars>
          <dgm:bulletEnabled val="1"/>
        </dgm:presLayoutVars>
      </dgm:prSet>
      <dgm:spPr/>
      <dgm:t>
        <a:bodyPr/>
        <a:lstStyle/>
        <a:p>
          <a:endParaRPr lang="en-US"/>
        </a:p>
      </dgm:t>
    </dgm:pt>
    <dgm:pt modelId="{152ED7D1-9E33-4E6B-92BE-5D2E7DFFC2B5}" type="pres">
      <dgm:prSet presAssocID="{D10FA2C4-5A8F-4C82-B209-707E3220D753}" presName="FiveNodes_2" presStyleLbl="node1" presStyleIdx="1" presStyleCnt="5" custScaleX="129870" custScaleY="68012" custLinFactNeighborX="7257" custLinFactNeighborY="-9054">
        <dgm:presLayoutVars>
          <dgm:bulletEnabled val="1"/>
        </dgm:presLayoutVars>
      </dgm:prSet>
      <dgm:spPr/>
      <dgm:t>
        <a:bodyPr/>
        <a:lstStyle/>
        <a:p>
          <a:endParaRPr lang="en-US"/>
        </a:p>
      </dgm:t>
    </dgm:pt>
    <dgm:pt modelId="{6753EA73-9E3E-49E1-889E-E0BA1B6FCEA9}" type="pres">
      <dgm:prSet presAssocID="{D10FA2C4-5A8F-4C82-B209-707E3220D753}" presName="FiveNodes_3" presStyleLbl="node1" presStyleIdx="2" presStyleCnt="5" custScaleX="129870" custScaleY="93559" custLinFactNeighborX="-211" custLinFactNeighborY="1489">
        <dgm:presLayoutVars>
          <dgm:bulletEnabled val="1"/>
        </dgm:presLayoutVars>
      </dgm:prSet>
      <dgm:spPr/>
      <dgm:t>
        <a:bodyPr/>
        <a:lstStyle/>
        <a:p>
          <a:endParaRPr lang="en-US"/>
        </a:p>
      </dgm:t>
    </dgm:pt>
    <dgm:pt modelId="{1E940FAD-0EE8-41F5-959D-2451044C0CAC}" type="pres">
      <dgm:prSet presAssocID="{D10FA2C4-5A8F-4C82-B209-707E3220D753}" presName="FiveNodes_4" presStyleLbl="node1" presStyleIdx="3" presStyleCnt="5" custScaleX="129823" custScaleY="92101" custLinFactNeighborX="-7702" custLinFactNeighborY="11899">
        <dgm:presLayoutVars>
          <dgm:bulletEnabled val="1"/>
        </dgm:presLayoutVars>
      </dgm:prSet>
      <dgm:spPr/>
      <dgm:t>
        <a:bodyPr/>
        <a:lstStyle/>
        <a:p>
          <a:endParaRPr lang="en-US"/>
        </a:p>
      </dgm:t>
    </dgm:pt>
    <dgm:pt modelId="{FBB5D755-95F7-4A99-A2E5-0B01967C3C4C}" type="pres">
      <dgm:prSet presAssocID="{D10FA2C4-5A8F-4C82-B209-707E3220D753}" presName="FiveNodes_5" presStyleLbl="node1" presStyleIdx="4" presStyleCnt="5" custScaleX="129028" custScaleY="78436" custLinFactNeighborX="-15567" custLinFactNeighborY="10782">
        <dgm:presLayoutVars>
          <dgm:bulletEnabled val="1"/>
        </dgm:presLayoutVars>
      </dgm:prSet>
      <dgm:spPr/>
      <dgm:t>
        <a:bodyPr/>
        <a:lstStyle/>
        <a:p>
          <a:endParaRPr lang="en-US"/>
        </a:p>
      </dgm:t>
    </dgm:pt>
    <dgm:pt modelId="{F3643619-EF25-4627-B141-BCF4F57BF594}" type="pres">
      <dgm:prSet presAssocID="{D10FA2C4-5A8F-4C82-B209-707E3220D753}" presName="FiveConn_1-2" presStyleLbl="fgAccFollowNode1" presStyleIdx="0" presStyleCnt="4" custLinFactX="100000" custLinFactNeighborX="174855" custLinFactNeighborY="-6689">
        <dgm:presLayoutVars>
          <dgm:bulletEnabled val="1"/>
        </dgm:presLayoutVars>
      </dgm:prSet>
      <dgm:spPr/>
      <dgm:t>
        <a:bodyPr/>
        <a:lstStyle/>
        <a:p>
          <a:endParaRPr lang="en-US"/>
        </a:p>
      </dgm:t>
    </dgm:pt>
    <dgm:pt modelId="{E4A3F563-C39E-49B6-81D0-AC4BBCD4B623}" type="pres">
      <dgm:prSet presAssocID="{D10FA2C4-5A8F-4C82-B209-707E3220D753}" presName="FiveConn_2-3" presStyleLbl="fgAccFollowNode1" presStyleIdx="1" presStyleCnt="4" custLinFactX="85527" custLinFactNeighborX="100000" custLinFactNeighborY="-9161">
        <dgm:presLayoutVars>
          <dgm:bulletEnabled val="1"/>
        </dgm:presLayoutVars>
      </dgm:prSet>
      <dgm:spPr/>
      <dgm:t>
        <a:bodyPr/>
        <a:lstStyle/>
        <a:p>
          <a:endParaRPr lang="en-US"/>
        </a:p>
      </dgm:t>
    </dgm:pt>
    <dgm:pt modelId="{AE7D4FEE-2E8C-41EB-BF59-5856ADBEA99C}" type="pres">
      <dgm:prSet presAssocID="{D10FA2C4-5A8F-4C82-B209-707E3220D753}" presName="FiveConn_3-4" presStyleLbl="fgAccFollowNode1" presStyleIdx="2" presStyleCnt="4" custLinFactNeighborX="96199" custLinFactNeighborY="12905">
        <dgm:presLayoutVars>
          <dgm:bulletEnabled val="1"/>
        </dgm:presLayoutVars>
      </dgm:prSet>
      <dgm:spPr/>
      <dgm:t>
        <a:bodyPr/>
        <a:lstStyle/>
        <a:p>
          <a:endParaRPr lang="en-US"/>
        </a:p>
      </dgm:t>
    </dgm:pt>
    <dgm:pt modelId="{CBB550F0-6F3B-4AD2-B987-E08C55852146}" type="pres">
      <dgm:prSet presAssocID="{D10FA2C4-5A8F-4C82-B209-707E3220D753}" presName="FiveConn_4-5" presStyleLbl="fgAccFollowNode1" presStyleIdx="3" presStyleCnt="4" custLinFactNeighborX="8027" custLinFactNeighborY="18324">
        <dgm:presLayoutVars>
          <dgm:bulletEnabled val="1"/>
        </dgm:presLayoutVars>
      </dgm:prSet>
      <dgm:spPr/>
      <dgm:t>
        <a:bodyPr/>
        <a:lstStyle/>
        <a:p>
          <a:endParaRPr lang="en-US"/>
        </a:p>
      </dgm:t>
    </dgm:pt>
    <dgm:pt modelId="{E7FEC01A-E26B-4B8B-A9FA-E65B5AAF1C3B}" type="pres">
      <dgm:prSet presAssocID="{D10FA2C4-5A8F-4C82-B209-707E3220D753}" presName="FiveNodes_1_text" presStyleLbl="node1" presStyleIdx="4" presStyleCnt="5">
        <dgm:presLayoutVars>
          <dgm:bulletEnabled val="1"/>
        </dgm:presLayoutVars>
      </dgm:prSet>
      <dgm:spPr/>
      <dgm:t>
        <a:bodyPr/>
        <a:lstStyle/>
        <a:p>
          <a:endParaRPr lang="en-US"/>
        </a:p>
      </dgm:t>
    </dgm:pt>
    <dgm:pt modelId="{B5E9B71E-CBCF-4961-B8CD-F4B2926671FB}" type="pres">
      <dgm:prSet presAssocID="{D10FA2C4-5A8F-4C82-B209-707E3220D753}" presName="FiveNodes_2_text" presStyleLbl="node1" presStyleIdx="4" presStyleCnt="5">
        <dgm:presLayoutVars>
          <dgm:bulletEnabled val="1"/>
        </dgm:presLayoutVars>
      </dgm:prSet>
      <dgm:spPr/>
      <dgm:t>
        <a:bodyPr/>
        <a:lstStyle/>
        <a:p>
          <a:endParaRPr lang="en-US"/>
        </a:p>
      </dgm:t>
    </dgm:pt>
    <dgm:pt modelId="{B67702EA-C3C8-45D4-90A9-E0EA9BB90AC2}" type="pres">
      <dgm:prSet presAssocID="{D10FA2C4-5A8F-4C82-B209-707E3220D753}" presName="FiveNodes_3_text" presStyleLbl="node1" presStyleIdx="4" presStyleCnt="5">
        <dgm:presLayoutVars>
          <dgm:bulletEnabled val="1"/>
        </dgm:presLayoutVars>
      </dgm:prSet>
      <dgm:spPr/>
      <dgm:t>
        <a:bodyPr/>
        <a:lstStyle/>
        <a:p>
          <a:endParaRPr lang="en-US"/>
        </a:p>
      </dgm:t>
    </dgm:pt>
    <dgm:pt modelId="{28BE70B0-4BC1-4042-97EF-A47AEEF0E2A1}" type="pres">
      <dgm:prSet presAssocID="{D10FA2C4-5A8F-4C82-B209-707E3220D753}" presName="FiveNodes_4_text" presStyleLbl="node1" presStyleIdx="4" presStyleCnt="5">
        <dgm:presLayoutVars>
          <dgm:bulletEnabled val="1"/>
        </dgm:presLayoutVars>
      </dgm:prSet>
      <dgm:spPr/>
      <dgm:t>
        <a:bodyPr/>
        <a:lstStyle/>
        <a:p>
          <a:endParaRPr lang="en-US"/>
        </a:p>
      </dgm:t>
    </dgm:pt>
    <dgm:pt modelId="{938F726E-D56A-46D2-BB63-05AB4E03672A}" type="pres">
      <dgm:prSet presAssocID="{D10FA2C4-5A8F-4C82-B209-707E3220D753}" presName="FiveNodes_5_text" presStyleLbl="node1" presStyleIdx="4" presStyleCnt="5">
        <dgm:presLayoutVars>
          <dgm:bulletEnabled val="1"/>
        </dgm:presLayoutVars>
      </dgm:prSet>
      <dgm:spPr/>
      <dgm:t>
        <a:bodyPr/>
        <a:lstStyle/>
        <a:p>
          <a:endParaRPr lang="en-US"/>
        </a:p>
      </dgm:t>
    </dgm:pt>
  </dgm:ptLst>
  <dgm:cxnLst>
    <dgm:cxn modelId="{37286BBC-D55C-4EC7-AFE6-B0D8EC8CC4B8}" srcId="{D10FA2C4-5A8F-4C82-B209-707E3220D753}" destId="{3F7ACDD4-521B-4684-A37C-6A002B9A7933}" srcOrd="0" destOrd="0" parTransId="{16953A8D-FFF3-4039-8C4A-CC7BF19AF60B}" sibTransId="{5785B6CC-CF8F-413E-8BE1-02684FDC3E5B}"/>
    <dgm:cxn modelId="{A3950613-AEC3-4204-BC9B-18FF1240C54A}" type="presOf" srcId="{B599E881-3FCB-440E-9FD7-65AC1755E9C2}" destId="{B67702EA-C3C8-45D4-90A9-E0EA9BB90AC2}" srcOrd="1" destOrd="0" presId="urn:microsoft.com/office/officeart/2005/8/layout/vProcess5"/>
    <dgm:cxn modelId="{C7B521AB-4552-4466-A00E-2A8239FE54AE}" type="presOf" srcId="{568DACF5-5684-4AD4-BEDE-EA0E0755E9BD}" destId="{938F726E-D56A-46D2-BB63-05AB4E03672A}" srcOrd="1" destOrd="0" presId="urn:microsoft.com/office/officeart/2005/8/layout/vProcess5"/>
    <dgm:cxn modelId="{E9CAF425-B23F-49FA-A3F9-B138990F4203}" type="presOf" srcId="{568DACF5-5684-4AD4-BEDE-EA0E0755E9BD}" destId="{FBB5D755-95F7-4A99-A2E5-0B01967C3C4C}" srcOrd="0" destOrd="0" presId="urn:microsoft.com/office/officeart/2005/8/layout/vProcess5"/>
    <dgm:cxn modelId="{84714DDD-CCE7-41CA-87BC-47A6C2121BF2}" type="presOf" srcId="{3004268A-7FD4-49CB-98ED-DC2F10127B4B}" destId="{28BE70B0-4BC1-4042-97EF-A47AEEF0E2A1}" srcOrd="1" destOrd="0" presId="urn:microsoft.com/office/officeart/2005/8/layout/vProcess5"/>
    <dgm:cxn modelId="{C7F04E2F-7F25-4BDE-9E29-A1B32A5C8BC9}" type="presOf" srcId="{3004268A-7FD4-49CB-98ED-DC2F10127B4B}" destId="{1E940FAD-0EE8-41F5-959D-2451044C0CAC}" srcOrd="0" destOrd="0" presId="urn:microsoft.com/office/officeart/2005/8/layout/vProcess5"/>
    <dgm:cxn modelId="{84C4AFA1-3924-4795-90D9-CCC346673E8F}" type="presOf" srcId="{3F7ACDD4-521B-4684-A37C-6A002B9A7933}" destId="{E7FEC01A-E26B-4B8B-A9FA-E65B5AAF1C3B}" srcOrd="1" destOrd="0" presId="urn:microsoft.com/office/officeart/2005/8/layout/vProcess5"/>
    <dgm:cxn modelId="{1D15DCEA-5FBC-49C4-B977-E5B52F303B2F}" srcId="{D10FA2C4-5A8F-4C82-B209-707E3220D753}" destId="{3004268A-7FD4-49CB-98ED-DC2F10127B4B}" srcOrd="3" destOrd="0" parTransId="{6DC3BF43-9A27-4C93-B3ED-CC2F40D1D373}" sibTransId="{7BC81DED-47D1-4030-B6B6-4F4942C96221}"/>
    <dgm:cxn modelId="{56DF2F4B-9749-486D-88E4-D141EA1D1A51}" srcId="{D10FA2C4-5A8F-4C82-B209-707E3220D753}" destId="{BBB10D97-C884-44F2-BC70-2EE424C813AE}" srcOrd="5" destOrd="0" parTransId="{8E38684F-7D38-45F8-A60F-709893C76BF1}" sibTransId="{4EE7CFE2-5CC7-4BF2-8C5E-79085EB9E21B}"/>
    <dgm:cxn modelId="{95FCE378-FE60-4DA5-B018-36675E198663}" type="presOf" srcId="{3F7ACDD4-521B-4684-A37C-6A002B9A7933}" destId="{00A61277-A204-49F2-8240-5A3730F307E1}" srcOrd="0" destOrd="0" presId="urn:microsoft.com/office/officeart/2005/8/layout/vProcess5"/>
    <dgm:cxn modelId="{466F093F-DC51-4BA4-82FD-69BA22F8183E}" type="presOf" srcId="{2CAB8D25-5439-46C9-92F6-4F1FE3919A59}" destId="{E4A3F563-C39E-49B6-81D0-AC4BBCD4B623}" srcOrd="0" destOrd="0" presId="urn:microsoft.com/office/officeart/2005/8/layout/vProcess5"/>
    <dgm:cxn modelId="{6655DDA4-7FCF-409C-800A-0AC280FAB12C}" type="presOf" srcId="{5785B6CC-CF8F-413E-8BE1-02684FDC3E5B}" destId="{F3643619-EF25-4627-B141-BCF4F57BF594}" srcOrd="0" destOrd="0" presId="urn:microsoft.com/office/officeart/2005/8/layout/vProcess5"/>
    <dgm:cxn modelId="{1F8F449A-1557-43F4-B87B-5DB9F676DFFE}" srcId="{D10FA2C4-5A8F-4C82-B209-707E3220D753}" destId="{B599E881-3FCB-440E-9FD7-65AC1755E9C2}" srcOrd="2" destOrd="0" parTransId="{7CA22280-1EC1-470B-8B0F-034321DF59DC}" sibTransId="{D372BDD8-DCA1-4F72-85F3-D4DCD5747E63}"/>
    <dgm:cxn modelId="{EF5DCB10-F5FD-47AE-8AEC-C3D3516EF8C8}" srcId="{D10FA2C4-5A8F-4C82-B209-707E3220D753}" destId="{89EDEC13-BD70-473F-975D-69362FE53F84}" srcOrd="1" destOrd="0" parTransId="{68E66877-5EF9-4D3A-A9F3-21D701DFABA3}" sibTransId="{2CAB8D25-5439-46C9-92F6-4F1FE3919A59}"/>
    <dgm:cxn modelId="{3D7E9A0C-B2EC-435E-B534-CC5C7ED9230E}" srcId="{D10FA2C4-5A8F-4C82-B209-707E3220D753}" destId="{568DACF5-5684-4AD4-BEDE-EA0E0755E9BD}" srcOrd="4" destOrd="0" parTransId="{7F3112FA-D30F-4CA3-BEB9-61D7016A54A8}" sibTransId="{1D216F14-979E-4E3D-B76E-B5712D7BC4F2}"/>
    <dgm:cxn modelId="{3DCF9B55-E8ED-4785-B5BC-6DB3559E89F2}" type="presOf" srcId="{B599E881-3FCB-440E-9FD7-65AC1755E9C2}" destId="{6753EA73-9E3E-49E1-889E-E0BA1B6FCEA9}" srcOrd="0" destOrd="0" presId="urn:microsoft.com/office/officeart/2005/8/layout/vProcess5"/>
    <dgm:cxn modelId="{A57DAB47-C857-4F01-8318-869502262E4D}" type="presOf" srcId="{89EDEC13-BD70-473F-975D-69362FE53F84}" destId="{B5E9B71E-CBCF-4961-B8CD-F4B2926671FB}" srcOrd="1" destOrd="0" presId="urn:microsoft.com/office/officeart/2005/8/layout/vProcess5"/>
    <dgm:cxn modelId="{97FB194F-5135-4F02-B92C-BE3E8B14A54F}" type="presOf" srcId="{D372BDD8-DCA1-4F72-85F3-D4DCD5747E63}" destId="{AE7D4FEE-2E8C-41EB-BF59-5856ADBEA99C}" srcOrd="0" destOrd="0" presId="urn:microsoft.com/office/officeart/2005/8/layout/vProcess5"/>
    <dgm:cxn modelId="{16ED1213-8028-4C48-A629-4E72BED311CC}" type="presOf" srcId="{89EDEC13-BD70-473F-975D-69362FE53F84}" destId="{152ED7D1-9E33-4E6B-92BE-5D2E7DFFC2B5}" srcOrd="0" destOrd="0" presId="urn:microsoft.com/office/officeart/2005/8/layout/vProcess5"/>
    <dgm:cxn modelId="{F1846931-EACD-470D-AF61-9AD1CB8F35B4}" type="presOf" srcId="{D10FA2C4-5A8F-4C82-B209-707E3220D753}" destId="{6C62384F-578F-471B-BB48-841AF7098C31}" srcOrd="0" destOrd="0" presId="urn:microsoft.com/office/officeart/2005/8/layout/vProcess5"/>
    <dgm:cxn modelId="{080ADB30-4E1D-4DEB-9581-B25152894C1C}" type="presOf" srcId="{7BC81DED-47D1-4030-B6B6-4F4942C96221}" destId="{CBB550F0-6F3B-4AD2-B987-E08C55852146}" srcOrd="0" destOrd="0" presId="urn:microsoft.com/office/officeart/2005/8/layout/vProcess5"/>
    <dgm:cxn modelId="{38D01277-A6D2-44BB-BA03-0585BE5B88DD}" type="presParOf" srcId="{6C62384F-578F-471B-BB48-841AF7098C31}" destId="{AEBD28AF-4A68-4AC1-8B0E-FE50E09EEF8D}" srcOrd="0" destOrd="0" presId="urn:microsoft.com/office/officeart/2005/8/layout/vProcess5"/>
    <dgm:cxn modelId="{7028D3B7-3497-43FB-90FA-E2448754EDEB}" type="presParOf" srcId="{6C62384F-578F-471B-BB48-841AF7098C31}" destId="{00A61277-A204-49F2-8240-5A3730F307E1}" srcOrd="1" destOrd="0" presId="urn:microsoft.com/office/officeart/2005/8/layout/vProcess5"/>
    <dgm:cxn modelId="{801C9407-13F4-4431-A782-79998A740393}" type="presParOf" srcId="{6C62384F-578F-471B-BB48-841AF7098C31}" destId="{152ED7D1-9E33-4E6B-92BE-5D2E7DFFC2B5}" srcOrd="2" destOrd="0" presId="urn:microsoft.com/office/officeart/2005/8/layout/vProcess5"/>
    <dgm:cxn modelId="{CC813FC5-0665-4271-B601-045E68D19209}" type="presParOf" srcId="{6C62384F-578F-471B-BB48-841AF7098C31}" destId="{6753EA73-9E3E-49E1-889E-E0BA1B6FCEA9}" srcOrd="3" destOrd="0" presId="urn:microsoft.com/office/officeart/2005/8/layout/vProcess5"/>
    <dgm:cxn modelId="{82E5F110-5C30-490E-854D-680519E73755}" type="presParOf" srcId="{6C62384F-578F-471B-BB48-841AF7098C31}" destId="{1E940FAD-0EE8-41F5-959D-2451044C0CAC}" srcOrd="4" destOrd="0" presId="urn:microsoft.com/office/officeart/2005/8/layout/vProcess5"/>
    <dgm:cxn modelId="{5C468D0C-6B52-413A-9C04-210E46AB48A4}" type="presParOf" srcId="{6C62384F-578F-471B-BB48-841AF7098C31}" destId="{FBB5D755-95F7-4A99-A2E5-0B01967C3C4C}" srcOrd="5" destOrd="0" presId="urn:microsoft.com/office/officeart/2005/8/layout/vProcess5"/>
    <dgm:cxn modelId="{A5BA1413-9615-4F9D-A792-37F0F7B108EA}" type="presParOf" srcId="{6C62384F-578F-471B-BB48-841AF7098C31}" destId="{F3643619-EF25-4627-B141-BCF4F57BF594}" srcOrd="6" destOrd="0" presId="urn:microsoft.com/office/officeart/2005/8/layout/vProcess5"/>
    <dgm:cxn modelId="{13E1F0D0-B1C8-48FD-9B8B-E2AD1B5E7D1F}" type="presParOf" srcId="{6C62384F-578F-471B-BB48-841AF7098C31}" destId="{E4A3F563-C39E-49B6-81D0-AC4BBCD4B623}" srcOrd="7" destOrd="0" presId="urn:microsoft.com/office/officeart/2005/8/layout/vProcess5"/>
    <dgm:cxn modelId="{38F14A55-90F0-4492-B8CB-EAD65C478B58}" type="presParOf" srcId="{6C62384F-578F-471B-BB48-841AF7098C31}" destId="{AE7D4FEE-2E8C-41EB-BF59-5856ADBEA99C}" srcOrd="8" destOrd="0" presId="urn:microsoft.com/office/officeart/2005/8/layout/vProcess5"/>
    <dgm:cxn modelId="{D55D8087-D2CF-46E2-9DDB-9B2FCFD3F916}" type="presParOf" srcId="{6C62384F-578F-471B-BB48-841AF7098C31}" destId="{CBB550F0-6F3B-4AD2-B987-E08C55852146}" srcOrd="9" destOrd="0" presId="urn:microsoft.com/office/officeart/2005/8/layout/vProcess5"/>
    <dgm:cxn modelId="{41DF319E-D8D8-419C-BD5C-8DCC5923814D}" type="presParOf" srcId="{6C62384F-578F-471B-BB48-841AF7098C31}" destId="{E7FEC01A-E26B-4B8B-A9FA-E65B5AAF1C3B}" srcOrd="10" destOrd="0" presId="urn:microsoft.com/office/officeart/2005/8/layout/vProcess5"/>
    <dgm:cxn modelId="{AB6968FB-E64B-40B9-9A02-D99BBE578365}" type="presParOf" srcId="{6C62384F-578F-471B-BB48-841AF7098C31}" destId="{B5E9B71E-CBCF-4961-B8CD-F4B2926671FB}" srcOrd="11" destOrd="0" presId="urn:microsoft.com/office/officeart/2005/8/layout/vProcess5"/>
    <dgm:cxn modelId="{2EF2EDFA-48E2-4A80-B616-0EB99404982B}" type="presParOf" srcId="{6C62384F-578F-471B-BB48-841AF7098C31}" destId="{B67702EA-C3C8-45D4-90A9-E0EA9BB90AC2}" srcOrd="12" destOrd="0" presId="urn:microsoft.com/office/officeart/2005/8/layout/vProcess5"/>
    <dgm:cxn modelId="{04032FBF-BC11-4D35-A876-019C044685AB}" type="presParOf" srcId="{6C62384F-578F-471B-BB48-841AF7098C31}" destId="{28BE70B0-4BC1-4042-97EF-A47AEEF0E2A1}" srcOrd="13" destOrd="0" presId="urn:microsoft.com/office/officeart/2005/8/layout/vProcess5"/>
    <dgm:cxn modelId="{695C752A-6A22-4207-8F6B-F62F69483512}" type="presParOf" srcId="{6C62384F-578F-471B-BB48-841AF7098C31}" destId="{938F726E-D56A-46D2-BB63-05AB4E03672A}" srcOrd="14"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75904E1D-9CFA-4647-8AAC-73E762DED953}"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en-US"/>
        </a:p>
      </dgm:t>
    </dgm:pt>
    <dgm:pt modelId="{01224EB7-054F-4781-9989-E7423F469236}">
      <dgm:prSet phldrT="[Text]" custT="1"/>
      <dgm:spPr>
        <a:solidFill>
          <a:schemeClr val="accent4">
            <a:lumMod val="75000"/>
          </a:schemeClr>
        </a:solidFill>
        <a:ln>
          <a:solidFill>
            <a:schemeClr val="tx1"/>
          </a:solidFill>
        </a:ln>
      </dgm:spPr>
      <dgm:t>
        <a:bodyPr/>
        <a:lstStyle/>
        <a:p>
          <a:r>
            <a:rPr lang="en-US" sz="2400" dirty="0" smtClean="0"/>
            <a:t>Holding Statement</a:t>
          </a:r>
          <a:endParaRPr lang="en-US" sz="2400" dirty="0"/>
        </a:p>
      </dgm:t>
    </dgm:pt>
    <dgm:pt modelId="{96B29030-37F7-4544-BC4E-56A8C8E88D01}" type="parTrans" cxnId="{86B4169B-C2BA-477E-92E7-BF41A84EAE4E}">
      <dgm:prSet/>
      <dgm:spPr/>
      <dgm:t>
        <a:bodyPr/>
        <a:lstStyle/>
        <a:p>
          <a:endParaRPr lang="en-US" sz="1400"/>
        </a:p>
      </dgm:t>
    </dgm:pt>
    <dgm:pt modelId="{B7681D22-9A23-4C8E-AB9D-B10B9497A801}" type="sibTrans" cxnId="{86B4169B-C2BA-477E-92E7-BF41A84EAE4E}">
      <dgm:prSet/>
      <dgm:spPr/>
      <dgm:t>
        <a:bodyPr/>
        <a:lstStyle/>
        <a:p>
          <a:endParaRPr lang="en-US" sz="1400"/>
        </a:p>
      </dgm:t>
    </dgm:pt>
    <dgm:pt modelId="{0ADEB73C-E3A8-42CD-8A60-5081F8C6438E}">
      <dgm:prSet phldrT="[Text]" custT="1"/>
      <dgm:spPr>
        <a:ln>
          <a:solidFill>
            <a:schemeClr val="tx1"/>
          </a:solidFill>
        </a:ln>
      </dgm:spPr>
      <dgm:t>
        <a:bodyPr/>
        <a:lstStyle/>
        <a:p>
          <a:r>
            <a:rPr lang="en-US" sz="2000" dirty="0" smtClean="0"/>
            <a:t>EQUITY</a:t>
          </a:r>
          <a:endParaRPr lang="en-US" sz="2000" dirty="0"/>
        </a:p>
      </dgm:t>
    </dgm:pt>
    <dgm:pt modelId="{65046CD5-1DDB-4455-A39F-CDEC7CED52FD}" type="parTrans" cxnId="{70D3AC7D-2234-4B0C-AD5F-276BEC3287CD}">
      <dgm:prSet custT="1"/>
      <dgm:spPr/>
      <dgm:t>
        <a:bodyPr/>
        <a:lstStyle/>
        <a:p>
          <a:endParaRPr lang="en-US" sz="500"/>
        </a:p>
      </dgm:t>
    </dgm:pt>
    <dgm:pt modelId="{F11F8C1D-6664-4A3C-9DDB-7A56FC8942A3}" type="sibTrans" cxnId="{70D3AC7D-2234-4B0C-AD5F-276BEC3287CD}">
      <dgm:prSet/>
      <dgm:spPr/>
      <dgm:t>
        <a:bodyPr/>
        <a:lstStyle/>
        <a:p>
          <a:endParaRPr lang="en-US" sz="1400"/>
        </a:p>
      </dgm:t>
    </dgm:pt>
    <dgm:pt modelId="{45519EDD-57E9-4E42-AFC5-B077E7274029}">
      <dgm:prSet phldrT="[Text]" custT="1"/>
      <dgm:spPr>
        <a:ln>
          <a:solidFill>
            <a:schemeClr val="tx1"/>
          </a:solidFill>
        </a:ln>
      </dgm:spPr>
      <dgm:t>
        <a:bodyPr/>
        <a:lstStyle/>
        <a:p>
          <a:r>
            <a:rPr lang="en-US" sz="2000" dirty="0" smtClean="0"/>
            <a:t>MUTUAL FUNDS</a:t>
          </a:r>
          <a:endParaRPr lang="en-US" sz="2000" dirty="0"/>
        </a:p>
      </dgm:t>
    </dgm:pt>
    <dgm:pt modelId="{1D6391D6-7878-403B-9377-0BA04005832F}" type="parTrans" cxnId="{E9C27262-62C6-45ED-AE8A-67F0ACA83A60}">
      <dgm:prSet custT="1"/>
      <dgm:spPr/>
      <dgm:t>
        <a:bodyPr/>
        <a:lstStyle/>
        <a:p>
          <a:endParaRPr lang="en-US" sz="500"/>
        </a:p>
      </dgm:t>
    </dgm:pt>
    <dgm:pt modelId="{0C135748-D5C3-48D9-8483-03A287472BF4}" type="sibTrans" cxnId="{E9C27262-62C6-45ED-AE8A-67F0ACA83A60}">
      <dgm:prSet/>
      <dgm:spPr/>
      <dgm:t>
        <a:bodyPr/>
        <a:lstStyle/>
        <a:p>
          <a:endParaRPr lang="en-US" sz="1400"/>
        </a:p>
      </dgm:t>
    </dgm:pt>
    <dgm:pt modelId="{BBF66B8D-6BF9-4296-B649-CBA773DC04CE}">
      <dgm:prSet custT="1"/>
      <dgm:spPr>
        <a:ln>
          <a:solidFill>
            <a:schemeClr val="tx1"/>
          </a:solidFill>
        </a:ln>
      </dgm:spPr>
      <dgm:t>
        <a:bodyPr/>
        <a:lstStyle/>
        <a:p>
          <a:r>
            <a:rPr lang="en-US" sz="2000" dirty="0" smtClean="0"/>
            <a:t>DEBT</a:t>
          </a:r>
          <a:endParaRPr lang="en-US" sz="2000" dirty="0"/>
        </a:p>
      </dgm:t>
    </dgm:pt>
    <dgm:pt modelId="{410CEEB2-B708-439F-ACF1-A69DEDB608DB}" type="parTrans" cxnId="{E136975C-C9D9-401C-A4C8-A0DA547EF095}">
      <dgm:prSet custT="1"/>
      <dgm:spPr/>
      <dgm:t>
        <a:bodyPr/>
        <a:lstStyle/>
        <a:p>
          <a:endParaRPr lang="en-US" sz="300"/>
        </a:p>
      </dgm:t>
    </dgm:pt>
    <dgm:pt modelId="{96502710-4FA9-4855-9A90-D9C0AE13EABF}" type="sibTrans" cxnId="{E136975C-C9D9-401C-A4C8-A0DA547EF095}">
      <dgm:prSet/>
      <dgm:spPr/>
      <dgm:t>
        <a:bodyPr/>
        <a:lstStyle/>
        <a:p>
          <a:endParaRPr lang="en-US" sz="1400"/>
        </a:p>
      </dgm:t>
    </dgm:pt>
    <dgm:pt modelId="{EB4E7B79-BAC1-411B-8112-A82DF7E821AC}" type="pres">
      <dgm:prSet presAssocID="{75904E1D-9CFA-4647-8AAC-73E762DED953}" presName="diagram" presStyleCnt="0">
        <dgm:presLayoutVars>
          <dgm:chPref val="1"/>
          <dgm:dir/>
          <dgm:animOne val="branch"/>
          <dgm:animLvl val="lvl"/>
          <dgm:resizeHandles val="exact"/>
        </dgm:presLayoutVars>
      </dgm:prSet>
      <dgm:spPr/>
      <dgm:t>
        <a:bodyPr/>
        <a:lstStyle/>
        <a:p>
          <a:endParaRPr lang="en-US"/>
        </a:p>
      </dgm:t>
    </dgm:pt>
    <dgm:pt modelId="{98B9E430-EAB6-4CBC-98E5-404013744763}" type="pres">
      <dgm:prSet presAssocID="{01224EB7-054F-4781-9989-E7423F469236}" presName="root1" presStyleCnt="0"/>
      <dgm:spPr/>
    </dgm:pt>
    <dgm:pt modelId="{0957A3A9-8E98-4B6E-ACDE-F658D092E5CD}" type="pres">
      <dgm:prSet presAssocID="{01224EB7-054F-4781-9989-E7423F469236}" presName="LevelOneTextNode" presStyleLbl="node0" presStyleIdx="0" presStyleCnt="1" custScaleX="265270">
        <dgm:presLayoutVars>
          <dgm:chPref val="3"/>
        </dgm:presLayoutVars>
      </dgm:prSet>
      <dgm:spPr/>
      <dgm:t>
        <a:bodyPr/>
        <a:lstStyle/>
        <a:p>
          <a:endParaRPr lang="en-US"/>
        </a:p>
      </dgm:t>
    </dgm:pt>
    <dgm:pt modelId="{7859B0E1-261E-4C3C-A332-C26615B97344}" type="pres">
      <dgm:prSet presAssocID="{01224EB7-054F-4781-9989-E7423F469236}" presName="level2hierChild" presStyleCnt="0"/>
      <dgm:spPr/>
    </dgm:pt>
    <dgm:pt modelId="{C77EB8BE-ECA4-404C-A51A-BD402C6A6C6A}" type="pres">
      <dgm:prSet presAssocID="{65046CD5-1DDB-4455-A39F-CDEC7CED52FD}" presName="conn2-1" presStyleLbl="parChTrans1D2" presStyleIdx="0" presStyleCnt="3"/>
      <dgm:spPr/>
      <dgm:t>
        <a:bodyPr/>
        <a:lstStyle/>
        <a:p>
          <a:endParaRPr lang="en-US"/>
        </a:p>
      </dgm:t>
    </dgm:pt>
    <dgm:pt modelId="{82A3FD1C-C0A6-4BF5-AA75-66FC65701D7C}" type="pres">
      <dgm:prSet presAssocID="{65046CD5-1DDB-4455-A39F-CDEC7CED52FD}" presName="connTx" presStyleLbl="parChTrans1D2" presStyleIdx="0" presStyleCnt="3"/>
      <dgm:spPr/>
      <dgm:t>
        <a:bodyPr/>
        <a:lstStyle/>
        <a:p>
          <a:endParaRPr lang="en-US"/>
        </a:p>
      </dgm:t>
    </dgm:pt>
    <dgm:pt modelId="{3343A859-9566-4E23-BF20-14D79CEF2A6B}" type="pres">
      <dgm:prSet presAssocID="{0ADEB73C-E3A8-42CD-8A60-5081F8C6438E}" presName="root2" presStyleCnt="0"/>
      <dgm:spPr/>
    </dgm:pt>
    <dgm:pt modelId="{96732304-6D09-4E70-8B09-737A075562BE}" type="pres">
      <dgm:prSet presAssocID="{0ADEB73C-E3A8-42CD-8A60-5081F8C6438E}" presName="LevelTwoTextNode" presStyleLbl="node2" presStyleIdx="0" presStyleCnt="3">
        <dgm:presLayoutVars>
          <dgm:chPref val="3"/>
        </dgm:presLayoutVars>
      </dgm:prSet>
      <dgm:spPr/>
      <dgm:t>
        <a:bodyPr/>
        <a:lstStyle/>
        <a:p>
          <a:endParaRPr lang="en-US"/>
        </a:p>
      </dgm:t>
    </dgm:pt>
    <dgm:pt modelId="{53A5C1A3-CFE8-4B43-809E-76B7D31E8912}" type="pres">
      <dgm:prSet presAssocID="{0ADEB73C-E3A8-42CD-8A60-5081F8C6438E}" presName="level3hierChild" presStyleCnt="0"/>
      <dgm:spPr/>
    </dgm:pt>
    <dgm:pt modelId="{E18E4063-33D1-4BB3-9732-A91A88BD616C}" type="pres">
      <dgm:prSet presAssocID="{410CEEB2-B708-439F-ACF1-A69DEDB608DB}" presName="conn2-1" presStyleLbl="parChTrans1D2" presStyleIdx="1" presStyleCnt="3"/>
      <dgm:spPr/>
      <dgm:t>
        <a:bodyPr/>
        <a:lstStyle/>
        <a:p>
          <a:endParaRPr lang="en-US"/>
        </a:p>
      </dgm:t>
    </dgm:pt>
    <dgm:pt modelId="{77293C20-B0A9-4AAD-BCE6-C37FD14F3C95}" type="pres">
      <dgm:prSet presAssocID="{410CEEB2-B708-439F-ACF1-A69DEDB608DB}" presName="connTx" presStyleLbl="parChTrans1D2" presStyleIdx="1" presStyleCnt="3"/>
      <dgm:spPr/>
      <dgm:t>
        <a:bodyPr/>
        <a:lstStyle/>
        <a:p>
          <a:endParaRPr lang="en-US"/>
        </a:p>
      </dgm:t>
    </dgm:pt>
    <dgm:pt modelId="{03FEF10F-224F-44DD-A813-4114F3D750AB}" type="pres">
      <dgm:prSet presAssocID="{BBF66B8D-6BF9-4296-B649-CBA773DC04CE}" presName="root2" presStyleCnt="0"/>
      <dgm:spPr/>
    </dgm:pt>
    <dgm:pt modelId="{960A79F7-C483-4B25-96C4-68A4B89FC198}" type="pres">
      <dgm:prSet presAssocID="{BBF66B8D-6BF9-4296-B649-CBA773DC04CE}" presName="LevelTwoTextNode" presStyleLbl="node2" presStyleIdx="1" presStyleCnt="3">
        <dgm:presLayoutVars>
          <dgm:chPref val="3"/>
        </dgm:presLayoutVars>
      </dgm:prSet>
      <dgm:spPr/>
      <dgm:t>
        <a:bodyPr/>
        <a:lstStyle/>
        <a:p>
          <a:endParaRPr lang="en-US"/>
        </a:p>
      </dgm:t>
    </dgm:pt>
    <dgm:pt modelId="{D70D0DB5-413E-44E7-823B-E51927B32851}" type="pres">
      <dgm:prSet presAssocID="{BBF66B8D-6BF9-4296-B649-CBA773DC04CE}" presName="level3hierChild" presStyleCnt="0"/>
      <dgm:spPr/>
    </dgm:pt>
    <dgm:pt modelId="{5ED6FD87-3D41-4A57-8B32-FA7A7AB214DA}" type="pres">
      <dgm:prSet presAssocID="{1D6391D6-7878-403B-9377-0BA04005832F}" presName="conn2-1" presStyleLbl="parChTrans1D2" presStyleIdx="2" presStyleCnt="3"/>
      <dgm:spPr/>
      <dgm:t>
        <a:bodyPr/>
        <a:lstStyle/>
        <a:p>
          <a:endParaRPr lang="en-US"/>
        </a:p>
      </dgm:t>
    </dgm:pt>
    <dgm:pt modelId="{D21610AA-87F5-4ED6-8AD1-51B8819C1BA3}" type="pres">
      <dgm:prSet presAssocID="{1D6391D6-7878-403B-9377-0BA04005832F}" presName="connTx" presStyleLbl="parChTrans1D2" presStyleIdx="2" presStyleCnt="3"/>
      <dgm:spPr/>
      <dgm:t>
        <a:bodyPr/>
        <a:lstStyle/>
        <a:p>
          <a:endParaRPr lang="en-US"/>
        </a:p>
      </dgm:t>
    </dgm:pt>
    <dgm:pt modelId="{81921B2A-7E64-4515-B4A6-CFC86C04F53E}" type="pres">
      <dgm:prSet presAssocID="{45519EDD-57E9-4E42-AFC5-B077E7274029}" presName="root2" presStyleCnt="0"/>
      <dgm:spPr/>
    </dgm:pt>
    <dgm:pt modelId="{CF47585D-77FE-411C-B83C-B3AAB91FB012}" type="pres">
      <dgm:prSet presAssocID="{45519EDD-57E9-4E42-AFC5-B077E7274029}" presName="LevelTwoTextNode" presStyleLbl="node2" presStyleIdx="2" presStyleCnt="3">
        <dgm:presLayoutVars>
          <dgm:chPref val="3"/>
        </dgm:presLayoutVars>
      </dgm:prSet>
      <dgm:spPr/>
      <dgm:t>
        <a:bodyPr/>
        <a:lstStyle/>
        <a:p>
          <a:endParaRPr lang="en-US"/>
        </a:p>
      </dgm:t>
    </dgm:pt>
    <dgm:pt modelId="{96700BD9-EEB8-4183-9727-E7677778B4E1}" type="pres">
      <dgm:prSet presAssocID="{45519EDD-57E9-4E42-AFC5-B077E7274029}" presName="level3hierChild" presStyleCnt="0"/>
      <dgm:spPr/>
    </dgm:pt>
  </dgm:ptLst>
  <dgm:cxnLst>
    <dgm:cxn modelId="{6C97C967-4FC4-41CA-B592-E12BBC88E418}" type="presOf" srcId="{410CEEB2-B708-439F-ACF1-A69DEDB608DB}" destId="{77293C20-B0A9-4AAD-BCE6-C37FD14F3C95}" srcOrd="1" destOrd="0" presId="urn:microsoft.com/office/officeart/2005/8/layout/hierarchy2"/>
    <dgm:cxn modelId="{43C4091F-E62A-4A0D-928D-1D36F4A78D65}" type="presOf" srcId="{45519EDD-57E9-4E42-AFC5-B077E7274029}" destId="{CF47585D-77FE-411C-B83C-B3AAB91FB012}" srcOrd="0" destOrd="0" presId="urn:microsoft.com/office/officeart/2005/8/layout/hierarchy2"/>
    <dgm:cxn modelId="{BA33A7A1-914B-43D9-94B9-EB4D90954748}" type="presOf" srcId="{410CEEB2-B708-439F-ACF1-A69DEDB608DB}" destId="{E18E4063-33D1-4BB3-9732-A91A88BD616C}" srcOrd="0" destOrd="0" presId="urn:microsoft.com/office/officeart/2005/8/layout/hierarchy2"/>
    <dgm:cxn modelId="{E136975C-C9D9-401C-A4C8-A0DA547EF095}" srcId="{01224EB7-054F-4781-9989-E7423F469236}" destId="{BBF66B8D-6BF9-4296-B649-CBA773DC04CE}" srcOrd="1" destOrd="0" parTransId="{410CEEB2-B708-439F-ACF1-A69DEDB608DB}" sibTransId="{96502710-4FA9-4855-9A90-D9C0AE13EABF}"/>
    <dgm:cxn modelId="{AAF1AF73-5C89-4308-B3FD-0A950CD30560}" type="presOf" srcId="{1D6391D6-7878-403B-9377-0BA04005832F}" destId="{5ED6FD87-3D41-4A57-8B32-FA7A7AB214DA}" srcOrd="0" destOrd="0" presId="urn:microsoft.com/office/officeart/2005/8/layout/hierarchy2"/>
    <dgm:cxn modelId="{2EC3E30F-6093-41E0-9F9A-A9E2453E0933}" type="presOf" srcId="{0ADEB73C-E3A8-42CD-8A60-5081F8C6438E}" destId="{96732304-6D09-4E70-8B09-737A075562BE}" srcOrd="0" destOrd="0" presId="urn:microsoft.com/office/officeart/2005/8/layout/hierarchy2"/>
    <dgm:cxn modelId="{764ADB1B-AE04-40D8-B483-DAD1337DD036}" type="presOf" srcId="{65046CD5-1DDB-4455-A39F-CDEC7CED52FD}" destId="{82A3FD1C-C0A6-4BF5-AA75-66FC65701D7C}" srcOrd="1" destOrd="0" presId="urn:microsoft.com/office/officeart/2005/8/layout/hierarchy2"/>
    <dgm:cxn modelId="{86B4169B-C2BA-477E-92E7-BF41A84EAE4E}" srcId="{75904E1D-9CFA-4647-8AAC-73E762DED953}" destId="{01224EB7-054F-4781-9989-E7423F469236}" srcOrd="0" destOrd="0" parTransId="{96B29030-37F7-4544-BC4E-56A8C8E88D01}" sibTransId="{B7681D22-9A23-4C8E-AB9D-B10B9497A801}"/>
    <dgm:cxn modelId="{80246879-E694-4DE2-A617-7EBE073633B8}" type="presOf" srcId="{75904E1D-9CFA-4647-8AAC-73E762DED953}" destId="{EB4E7B79-BAC1-411B-8112-A82DF7E821AC}" srcOrd="0" destOrd="0" presId="urn:microsoft.com/office/officeart/2005/8/layout/hierarchy2"/>
    <dgm:cxn modelId="{EB49BB37-53F6-49B1-8D89-9274C332DC57}" type="presOf" srcId="{1D6391D6-7878-403B-9377-0BA04005832F}" destId="{D21610AA-87F5-4ED6-8AD1-51B8819C1BA3}" srcOrd="1" destOrd="0" presId="urn:microsoft.com/office/officeart/2005/8/layout/hierarchy2"/>
    <dgm:cxn modelId="{E9C27262-62C6-45ED-AE8A-67F0ACA83A60}" srcId="{01224EB7-054F-4781-9989-E7423F469236}" destId="{45519EDD-57E9-4E42-AFC5-B077E7274029}" srcOrd="2" destOrd="0" parTransId="{1D6391D6-7878-403B-9377-0BA04005832F}" sibTransId="{0C135748-D5C3-48D9-8483-03A287472BF4}"/>
    <dgm:cxn modelId="{70D3AC7D-2234-4B0C-AD5F-276BEC3287CD}" srcId="{01224EB7-054F-4781-9989-E7423F469236}" destId="{0ADEB73C-E3A8-42CD-8A60-5081F8C6438E}" srcOrd="0" destOrd="0" parTransId="{65046CD5-1DDB-4455-A39F-CDEC7CED52FD}" sibTransId="{F11F8C1D-6664-4A3C-9DDB-7A56FC8942A3}"/>
    <dgm:cxn modelId="{33F23B6B-1ECD-4101-ADDB-67FED99B91F7}" type="presOf" srcId="{01224EB7-054F-4781-9989-E7423F469236}" destId="{0957A3A9-8E98-4B6E-ACDE-F658D092E5CD}" srcOrd="0" destOrd="0" presId="urn:microsoft.com/office/officeart/2005/8/layout/hierarchy2"/>
    <dgm:cxn modelId="{3B67D0FC-EB87-4A4C-ADE5-E99AD898F619}" type="presOf" srcId="{BBF66B8D-6BF9-4296-B649-CBA773DC04CE}" destId="{960A79F7-C483-4B25-96C4-68A4B89FC198}" srcOrd="0" destOrd="0" presId="urn:microsoft.com/office/officeart/2005/8/layout/hierarchy2"/>
    <dgm:cxn modelId="{F1F5E8F3-9EDF-4163-A48F-88C07F8EA71E}" type="presOf" srcId="{65046CD5-1DDB-4455-A39F-CDEC7CED52FD}" destId="{C77EB8BE-ECA4-404C-A51A-BD402C6A6C6A}" srcOrd="0" destOrd="0" presId="urn:microsoft.com/office/officeart/2005/8/layout/hierarchy2"/>
    <dgm:cxn modelId="{71BC6EAF-ECA6-440E-A966-B4E57DA99D47}" type="presParOf" srcId="{EB4E7B79-BAC1-411B-8112-A82DF7E821AC}" destId="{98B9E430-EAB6-4CBC-98E5-404013744763}" srcOrd="0" destOrd="0" presId="urn:microsoft.com/office/officeart/2005/8/layout/hierarchy2"/>
    <dgm:cxn modelId="{E43FC713-0EBB-4F89-9E31-6591898C1476}" type="presParOf" srcId="{98B9E430-EAB6-4CBC-98E5-404013744763}" destId="{0957A3A9-8E98-4B6E-ACDE-F658D092E5CD}" srcOrd="0" destOrd="0" presId="urn:microsoft.com/office/officeart/2005/8/layout/hierarchy2"/>
    <dgm:cxn modelId="{7FD32295-C3D0-4BF8-ACD4-115DEAE9D989}" type="presParOf" srcId="{98B9E430-EAB6-4CBC-98E5-404013744763}" destId="{7859B0E1-261E-4C3C-A332-C26615B97344}" srcOrd="1" destOrd="0" presId="urn:microsoft.com/office/officeart/2005/8/layout/hierarchy2"/>
    <dgm:cxn modelId="{EAEA367C-AB52-49EE-ADEE-A4D5D92C30C9}" type="presParOf" srcId="{7859B0E1-261E-4C3C-A332-C26615B97344}" destId="{C77EB8BE-ECA4-404C-A51A-BD402C6A6C6A}" srcOrd="0" destOrd="0" presId="urn:microsoft.com/office/officeart/2005/8/layout/hierarchy2"/>
    <dgm:cxn modelId="{4532E0FE-DBB5-4CD7-A748-9E3C0690B15F}" type="presParOf" srcId="{C77EB8BE-ECA4-404C-A51A-BD402C6A6C6A}" destId="{82A3FD1C-C0A6-4BF5-AA75-66FC65701D7C}" srcOrd="0" destOrd="0" presId="urn:microsoft.com/office/officeart/2005/8/layout/hierarchy2"/>
    <dgm:cxn modelId="{9DDB5D04-180B-489B-B438-308266CAFAF8}" type="presParOf" srcId="{7859B0E1-261E-4C3C-A332-C26615B97344}" destId="{3343A859-9566-4E23-BF20-14D79CEF2A6B}" srcOrd="1" destOrd="0" presId="urn:microsoft.com/office/officeart/2005/8/layout/hierarchy2"/>
    <dgm:cxn modelId="{5B98F9D3-E249-4395-8689-760783690399}" type="presParOf" srcId="{3343A859-9566-4E23-BF20-14D79CEF2A6B}" destId="{96732304-6D09-4E70-8B09-737A075562BE}" srcOrd="0" destOrd="0" presId="urn:microsoft.com/office/officeart/2005/8/layout/hierarchy2"/>
    <dgm:cxn modelId="{A59D1C0C-895B-448C-AD49-A5701819E4A3}" type="presParOf" srcId="{3343A859-9566-4E23-BF20-14D79CEF2A6B}" destId="{53A5C1A3-CFE8-4B43-809E-76B7D31E8912}" srcOrd="1" destOrd="0" presId="urn:microsoft.com/office/officeart/2005/8/layout/hierarchy2"/>
    <dgm:cxn modelId="{E554A1F2-1672-4FB7-9F2F-449884B00959}" type="presParOf" srcId="{7859B0E1-261E-4C3C-A332-C26615B97344}" destId="{E18E4063-33D1-4BB3-9732-A91A88BD616C}" srcOrd="2" destOrd="0" presId="urn:microsoft.com/office/officeart/2005/8/layout/hierarchy2"/>
    <dgm:cxn modelId="{70CE272D-694E-4FDB-BA12-A92FCC708EB4}" type="presParOf" srcId="{E18E4063-33D1-4BB3-9732-A91A88BD616C}" destId="{77293C20-B0A9-4AAD-BCE6-C37FD14F3C95}" srcOrd="0" destOrd="0" presId="urn:microsoft.com/office/officeart/2005/8/layout/hierarchy2"/>
    <dgm:cxn modelId="{44549A11-EAB3-4BCE-AE79-BF47C6066258}" type="presParOf" srcId="{7859B0E1-261E-4C3C-A332-C26615B97344}" destId="{03FEF10F-224F-44DD-A813-4114F3D750AB}" srcOrd="3" destOrd="0" presId="urn:microsoft.com/office/officeart/2005/8/layout/hierarchy2"/>
    <dgm:cxn modelId="{14B2D9D5-BB94-4817-A57D-822CE564830A}" type="presParOf" srcId="{03FEF10F-224F-44DD-A813-4114F3D750AB}" destId="{960A79F7-C483-4B25-96C4-68A4B89FC198}" srcOrd="0" destOrd="0" presId="urn:microsoft.com/office/officeart/2005/8/layout/hierarchy2"/>
    <dgm:cxn modelId="{12810A18-B1A0-485A-8127-0B7A5974E36E}" type="presParOf" srcId="{03FEF10F-224F-44DD-A813-4114F3D750AB}" destId="{D70D0DB5-413E-44E7-823B-E51927B32851}" srcOrd="1" destOrd="0" presId="urn:microsoft.com/office/officeart/2005/8/layout/hierarchy2"/>
    <dgm:cxn modelId="{E99ED15B-D184-4DA0-BED0-CB0737AB495F}" type="presParOf" srcId="{7859B0E1-261E-4C3C-A332-C26615B97344}" destId="{5ED6FD87-3D41-4A57-8B32-FA7A7AB214DA}" srcOrd="4" destOrd="0" presId="urn:microsoft.com/office/officeart/2005/8/layout/hierarchy2"/>
    <dgm:cxn modelId="{E0ED14A0-F82A-4C15-AE09-BD08B40E05A4}" type="presParOf" srcId="{5ED6FD87-3D41-4A57-8B32-FA7A7AB214DA}" destId="{D21610AA-87F5-4ED6-8AD1-51B8819C1BA3}" srcOrd="0" destOrd="0" presId="urn:microsoft.com/office/officeart/2005/8/layout/hierarchy2"/>
    <dgm:cxn modelId="{8998BD97-9A64-411B-BBE8-AF442D6225B2}" type="presParOf" srcId="{7859B0E1-261E-4C3C-A332-C26615B97344}" destId="{81921B2A-7E64-4515-B4A6-CFC86C04F53E}" srcOrd="5" destOrd="0" presId="urn:microsoft.com/office/officeart/2005/8/layout/hierarchy2"/>
    <dgm:cxn modelId="{9D6126EA-52EC-4315-BA8E-2132CC1D2A29}" type="presParOf" srcId="{81921B2A-7E64-4515-B4A6-CFC86C04F53E}" destId="{CF47585D-77FE-411C-B83C-B3AAB91FB012}" srcOrd="0" destOrd="0" presId="urn:microsoft.com/office/officeart/2005/8/layout/hierarchy2"/>
    <dgm:cxn modelId="{FFCC3AF7-A991-4E68-B6A8-70D41DB65493}" type="presParOf" srcId="{81921B2A-7E64-4515-B4A6-CFC86C04F53E}" destId="{96700BD9-EEB8-4183-9727-E7677778B4E1}"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F9F374-9062-44D4-BAEC-EB3F6BF6DEE9}">
      <dsp:nvSpPr>
        <dsp:cNvPr id="0" name=""/>
        <dsp:cNvSpPr/>
      </dsp:nvSpPr>
      <dsp:spPr>
        <a:xfrm>
          <a:off x="1143694" y="45719"/>
          <a:ext cx="2194560" cy="2194560"/>
        </a:xfrm>
        <a:prstGeom prst="ellipse">
          <a:avLst/>
        </a:prstGeom>
        <a:solidFill>
          <a:schemeClr val="accent1">
            <a:alpha val="50000"/>
            <a:hueOff val="0"/>
            <a:satOff val="0"/>
            <a:lumOff val="0"/>
            <a:alphaOff val="0"/>
          </a:schemeClr>
        </a:solidFill>
        <a:ln w="25400" cap="flat" cmpd="sng" algn="ctr">
          <a:solidFill>
            <a:schemeClr val="accent1"/>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r>
            <a:rPr lang="en-US" sz="1800" kern="1200" dirty="0" smtClean="0"/>
            <a:t>Protection of interests of investors</a:t>
          </a:r>
          <a:endParaRPr lang="en-US" sz="1800" kern="1200" dirty="0"/>
        </a:p>
      </dsp:txBody>
      <dsp:txXfrm>
        <a:off x="1436302" y="429767"/>
        <a:ext cx="1609344" cy="987552"/>
      </dsp:txXfrm>
    </dsp:sp>
    <dsp:sp modelId="{4C6CE069-0F0D-4DCA-9AC3-58F024F257AC}">
      <dsp:nvSpPr>
        <dsp:cNvPr id="0" name=""/>
        <dsp:cNvSpPr/>
      </dsp:nvSpPr>
      <dsp:spPr>
        <a:xfrm>
          <a:off x="1935564" y="1417320"/>
          <a:ext cx="2194560" cy="2194560"/>
        </a:xfrm>
        <a:prstGeom prst="ellipse">
          <a:avLst/>
        </a:prstGeom>
        <a:solidFill>
          <a:schemeClr val="accent1">
            <a:alpha val="50000"/>
            <a:hueOff val="0"/>
            <a:satOff val="0"/>
            <a:lumOff val="0"/>
            <a:alphaOff val="0"/>
          </a:schemeClr>
        </a:solidFill>
        <a:ln w="25400" cap="flat" cmpd="sng" algn="ctr">
          <a:solidFill>
            <a:schemeClr val="accent1"/>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r>
            <a:rPr lang="en-US" sz="1800" kern="1200" dirty="0" smtClean="0"/>
            <a:t>Regulation of securities market</a:t>
          </a:r>
          <a:endParaRPr lang="en-US" sz="1800" kern="1200" dirty="0"/>
        </a:p>
      </dsp:txBody>
      <dsp:txXfrm>
        <a:off x="2606734" y="1984248"/>
        <a:ext cx="1316736" cy="1207008"/>
      </dsp:txXfrm>
    </dsp:sp>
    <dsp:sp modelId="{6A67206A-7FE5-41CA-907E-62EF5C1868A4}">
      <dsp:nvSpPr>
        <dsp:cNvPr id="0" name=""/>
        <dsp:cNvSpPr/>
      </dsp:nvSpPr>
      <dsp:spPr>
        <a:xfrm>
          <a:off x="351824" y="1417320"/>
          <a:ext cx="2194560" cy="2194560"/>
        </a:xfrm>
        <a:prstGeom prst="ellipse">
          <a:avLst/>
        </a:prstGeom>
        <a:solidFill>
          <a:schemeClr val="accent1">
            <a:alpha val="50000"/>
            <a:hueOff val="0"/>
            <a:satOff val="0"/>
            <a:lumOff val="0"/>
            <a:alphaOff val="0"/>
          </a:schemeClr>
        </a:solidFill>
        <a:ln w="25400" cap="flat" cmpd="sng" algn="ctr">
          <a:solidFill>
            <a:schemeClr val="accent1"/>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r>
            <a:rPr lang="en-US" sz="1800" kern="1200" dirty="0" smtClean="0"/>
            <a:t>Promote development of Securities Market</a:t>
          </a:r>
          <a:endParaRPr lang="en-US" sz="1800" kern="1200" dirty="0"/>
        </a:p>
      </dsp:txBody>
      <dsp:txXfrm>
        <a:off x="558478" y="1984248"/>
        <a:ext cx="1316736" cy="120700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F9F374-9062-44D4-BAEC-EB3F6BF6DEE9}">
      <dsp:nvSpPr>
        <dsp:cNvPr id="0" name=""/>
        <dsp:cNvSpPr/>
      </dsp:nvSpPr>
      <dsp:spPr>
        <a:xfrm>
          <a:off x="1132611" y="45719"/>
          <a:ext cx="2194560" cy="2194560"/>
        </a:xfrm>
        <a:prstGeom prst="ellipse">
          <a:avLst/>
        </a:prstGeom>
        <a:solidFill>
          <a:schemeClr val="accent3">
            <a:lumMod val="60000"/>
            <a:lumOff val="4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r>
            <a:rPr lang="en-US" sz="1700" kern="1200" dirty="0" smtClean="0"/>
            <a:t>Improvement in Market design and regulation</a:t>
          </a:r>
          <a:endParaRPr lang="en-US" sz="1700" kern="1200" dirty="0"/>
        </a:p>
      </dsp:txBody>
      <dsp:txXfrm>
        <a:off x="1425219" y="429767"/>
        <a:ext cx="1609344" cy="987552"/>
      </dsp:txXfrm>
    </dsp:sp>
    <dsp:sp modelId="{4C6CE069-0F0D-4DCA-9AC3-58F024F257AC}">
      <dsp:nvSpPr>
        <dsp:cNvPr id="0" name=""/>
        <dsp:cNvSpPr/>
      </dsp:nvSpPr>
      <dsp:spPr>
        <a:xfrm>
          <a:off x="1924481" y="1417320"/>
          <a:ext cx="2194560" cy="2194560"/>
        </a:xfrm>
        <a:prstGeom prst="ellipse">
          <a:avLst/>
        </a:prstGeom>
        <a:solidFill>
          <a:schemeClr val="accent3">
            <a:lumMod val="60000"/>
            <a:lumOff val="4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r>
            <a:rPr lang="en-US" sz="1700" kern="1200" dirty="0" smtClean="0"/>
            <a:t>Increase in market efficiency and transparency</a:t>
          </a:r>
          <a:endParaRPr lang="en-US" sz="1700" kern="1200" dirty="0"/>
        </a:p>
      </dsp:txBody>
      <dsp:txXfrm>
        <a:off x="2595651" y="1984248"/>
        <a:ext cx="1316736" cy="1207008"/>
      </dsp:txXfrm>
    </dsp:sp>
    <dsp:sp modelId="{6A67206A-7FE5-41CA-907E-62EF5C1868A4}">
      <dsp:nvSpPr>
        <dsp:cNvPr id="0" name=""/>
        <dsp:cNvSpPr/>
      </dsp:nvSpPr>
      <dsp:spPr>
        <a:xfrm>
          <a:off x="340741" y="1417320"/>
          <a:ext cx="2194560" cy="2194560"/>
        </a:xfrm>
        <a:prstGeom prst="ellipse">
          <a:avLst/>
        </a:prstGeom>
        <a:solidFill>
          <a:schemeClr val="accent3">
            <a:lumMod val="60000"/>
            <a:lumOff val="4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r>
            <a:rPr lang="en-US" sz="1700" kern="1200" dirty="0" smtClean="0"/>
            <a:t>Availability of newer products</a:t>
          </a:r>
          <a:endParaRPr lang="en-US" sz="1700" kern="1200" dirty="0"/>
        </a:p>
      </dsp:txBody>
      <dsp:txXfrm>
        <a:off x="547395" y="1984248"/>
        <a:ext cx="1316736" cy="120700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AE24FD-813E-4C21-90B2-ED2B4816CEC5}">
      <dsp:nvSpPr>
        <dsp:cNvPr id="0" name=""/>
        <dsp:cNvSpPr/>
      </dsp:nvSpPr>
      <dsp:spPr>
        <a:xfrm>
          <a:off x="7105285" y="2884772"/>
          <a:ext cx="285602" cy="875849"/>
        </a:xfrm>
        <a:custGeom>
          <a:avLst/>
          <a:gdLst/>
          <a:ahLst/>
          <a:cxnLst/>
          <a:rect l="0" t="0" r="0" b="0"/>
          <a:pathLst>
            <a:path>
              <a:moveTo>
                <a:pt x="0" y="0"/>
              </a:moveTo>
              <a:lnTo>
                <a:pt x="0" y="875849"/>
              </a:lnTo>
              <a:lnTo>
                <a:pt x="285602" y="875849"/>
              </a:lnTo>
            </a:path>
          </a:pathLst>
        </a:custGeom>
        <a:noFill/>
        <a:ln w="9525" cap="flat" cmpd="sng" algn="ctr">
          <a:solidFill>
            <a:schemeClr val="accent1">
              <a:shade val="8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0DE28691-813F-45AC-B4AC-0B0FE38BDAF1}">
      <dsp:nvSpPr>
        <dsp:cNvPr id="0" name=""/>
        <dsp:cNvSpPr/>
      </dsp:nvSpPr>
      <dsp:spPr>
        <a:xfrm>
          <a:off x="4411097" y="1532918"/>
          <a:ext cx="3455796" cy="399844"/>
        </a:xfrm>
        <a:custGeom>
          <a:avLst/>
          <a:gdLst/>
          <a:ahLst/>
          <a:cxnLst/>
          <a:rect l="0" t="0" r="0" b="0"/>
          <a:pathLst>
            <a:path>
              <a:moveTo>
                <a:pt x="0" y="0"/>
              </a:moveTo>
              <a:lnTo>
                <a:pt x="0" y="199922"/>
              </a:lnTo>
              <a:lnTo>
                <a:pt x="3455796" y="199922"/>
              </a:lnTo>
              <a:lnTo>
                <a:pt x="3455796" y="399844"/>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A6919AE7-AF00-46DC-A22A-B737400BB0E3}">
      <dsp:nvSpPr>
        <dsp:cNvPr id="0" name=""/>
        <dsp:cNvSpPr/>
      </dsp:nvSpPr>
      <dsp:spPr>
        <a:xfrm>
          <a:off x="4801421" y="2884772"/>
          <a:ext cx="285602" cy="875849"/>
        </a:xfrm>
        <a:custGeom>
          <a:avLst/>
          <a:gdLst/>
          <a:ahLst/>
          <a:cxnLst/>
          <a:rect l="0" t="0" r="0" b="0"/>
          <a:pathLst>
            <a:path>
              <a:moveTo>
                <a:pt x="0" y="0"/>
              </a:moveTo>
              <a:lnTo>
                <a:pt x="0" y="875849"/>
              </a:lnTo>
              <a:lnTo>
                <a:pt x="285602" y="875849"/>
              </a:lnTo>
            </a:path>
          </a:pathLst>
        </a:custGeom>
        <a:noFill/>
        <a:ln w="9525" cap="flat" cmpd="sng" algn="ctr">
          <a:solidFill>
            <a:schemeClr val="accent1">
              <a:shade val="8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35E09AAF-E707-485C-8976-38644DB95CEA}">
      <dsp:nvSpPr>
        <dsp:cNvPr id="0" name=""/>
        <dsp:cNvSpPr/>
      </dsp:nvSpPr>
      <dsp:spPr>
        <a:xfrm>
          <a:off x="4411097" y="1532918"/>
          <a:ext cx="1151932" cy="399844"/>
        </a:xfrm>
        <a:custGeom>
          <a:avLst/>
          <a:gdLst/>
          <a:ahLst/>
          <a:cxnLst/>
          <a:rect l="0" t="0" r="0" b="0"/>
          <a:pathLst>
            <a:path>
              <a:moveTo>
                <a:pt x="0" y="0"/>
              </a:moveTo>
              <a:lnTo>
                <a:pt x="0" y="199922"/>
              </a:lnTo>
              <a:lnTo>
                <a:pt x="1151932" y="199922"/>
              </a:lnTo>
              <a:lnTo>
                <a:pt x="1151932" y="399844"/>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3D218294-461C-4143-AEDA-532EE0AD0039}">
      <dsp:nvSpPr>
        <dsp:cNvPr id="0" name=""/>
        <dsp:cNvSpPr/>
      </dsp:nvSpPr>
      <dsp:spPr>
        <a:xfrm>
          <a:off x="3259165" y="1532918"/>
          <a:ext cx="1151932" cy="399844"/>
        </a:xfrm>
        <a:custGeom>
          <a:avLst/>
          <a:gdLst/>
          <a:ahLst/>
          <a:cxnLst/>
          <a:rect l="0" t="0" r="0" b="0"/>
          <a:pathLst>
            <a:path>
              <a:moveTo>
                <a:pt x="1151932" y="0"/>
              </a:moveTo>
              <a:lnTo>
                <a:pt x="1151932" y="199922"/>
              </a:lnTo>
              <a:lnTo>
                <a:pt x="0" y="199922"/>
              </a:lnTo>
              <a:lnTo>
                <a:pt x="0" y="399844"/>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6AE2A710-8714-4543-A677-5D9D34DEDE72}">
      <dsp:nvSpPr>
        <dsp:cNvPr id="0" name=""/>
        <dsp:cNvSpPr/>
      </dsp:nvSpPr>
      <dsp:spPr>
        <a:xfrm>
          <a:off x="193693" y="2884772"/>
          <a:ext cx="285602" cy="875849"/>
        </a:xfrm>
        <a:custGeom>
          <a:avLst/>
          <a:gdLst/>
          <a:ahLst/>
          <a:cxnLst/>
          <a:rect l="0" t="0" r="0" b="0"/>
          <a:pathLst>
            <a:path>
              <a:moveTo>
                <a:pt x="0" y="0"/>
              </a:moveTo>
              <a:lnTo>
                <a:pt x="0" y="875849"/>
              </a:lnTo>
              <a:lnTo>
                <a:pt x="285602" y="875849"/>
              </a:lnTo>
            </a:path>
          </a:pathLst>
        </a:custGeom>
        <a:noFill/>
        <a:ln w="9525" cap="flat" cmpd="sng" algn="ctr">
          <a:solidFill>
            <a:schemeClr val="accent1">
              <a:shade val="8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0B2602D9-0163-4201-9EEA-C36B66CDF1E6}">
      <dsp:nvSpPr>
        <dsp:cNvPr id="0" name=""/>
        <dsp:cNvSpPr/>
      </dsp:nvSpPr>
      <dsp:spPr>
        <a:xfrm>
          <a:off x="955301" y="1532918"/>
          <a:ext cx="3455796" cy="399844"/>
        </a:xfrm>
        <a:custGeom>
          <a:avLst/>
          <a:gdLst/>
          <a:ahLst/>
          <a:cxnLst/>
          <a:rect l="0" t="0" r="0" b="0"/>
          <a:pathLst>
            <a:path>
              <a:moveTo>
                <a:pt x="3455796" y="0"/>
              </a:moveTo>
              <a:lnTo>
                <a:pt x="3455796" y="199922"/>
              </a:lnTo>
              <a:lnTo>
                <a:pt x="0" y="199922"/>
              </a:lnTo>
              <a:lnTo>
                <a:pt x="0" y="399844"/>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8AD059C6-81E1-4965-A7BB-CEAE893F49ED}">
      <dsp:nvSpPr>
        <dsp:cNvPr id="0" name=""/>
        <dsp:cNvSpPr/>
      </dsp:nvSpPr>
      <dsp:spPr>
        <a:xfrm>
          <a:off x="3459087" y="580908"/>
          <a:ext cx="1904019" cy="952009"/>
        </a:xfrm>
        <a:prstGeom prst="rect">
          <a:avLst/>
        </a:prstGeom>
        <a:solidFill>
          <a:schemeClr val="accent2">
            <a:lumMod val="50000"/>
          </a:schemeClr>
        </a:solidFill>
        <a:ln>
          <a:solidFill>
            <a:schemeClr val="tx1"/>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en-US" sz="1500" b="1" kern="1200" smtClean="0">
              <a:solidFill>
                <a:schemeClr val="bg1"/>
              </a:solidFill>
            </a:rPr>
            <a:t>SEBI - Regulator</a:t>
          </a:r>
          <a:endParaRPr lang="en-US" sz="1500" b="1" kern="1200" dirty="0">
            <a:solidFill>
              <a:schemeClr val="bg1"/>
            </a:solidFill>
          </a:endParaRPr>
        </a:p>
      </dsp:txBody>
      <dsp:txXfrm>
        <a:off x="3459087" y="580908"/>
        <a:ext cx="1904019" cy="952009"/>
      </dsp:txXfrm>
    </dsp:sp>
    <dsp:sp modelId="{B2CAD0BC-7355-421B-A8EA-4CB1C6DB155C}">
      <dsp:nvSpPr>
        <dsp:cNvPr id="0" name=""/>
        <dsp:cNvSpPr/>
      </dsp:nvSpPr>
      <dsp:spPr>
        <a:xfrm>
          <a:off x="3291" y="1932762"/>
          <a:ext cx="1904019" cy="952009"/>
        </a:xfrm>
        <a:prstGeom prst="rect">
          <a:avLst/>
        </a:prstGeom>
        <a:solidFill>
          <a:schemeClr val="accent3">
            <a:lumMod val="60000"/>
            <a:lumOff val="40000"/>
          </a:schemeClr>
        </a:solidFill>
        <a:ln>
          <a:solidFill>
            <a:schemeClr val="tx1"/>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en-US" sz="1500" b="1" kern="1200" dirty="0" smtClean="0">
              <a:solidFill>
                <a:schemeClr val="tx1"/>
              </a:solidFill>
            </a:rPr>
            <a:t>Stock Exchanges</a:t>
          </a:r>
          <a:endParaRPr lang="en-US" sz="1500" b="1" kern="1200" dirty="0">
            <a:solidFill>
              <a:schemeClr val="tx1"/>
            </a:solidFill>
          </a:endParaRPr>
        </a:p>
      </dsp:txBody>
      <dsp:txXfrm>
        <a:off x="3291" y="1932762"/>
        <a:ext cx="1904019" cy="952009"/>
      </dsp:txXfrm>
    </dsp:sp>
    <dsp:sp modelId="{14ECDD53-A9C1-433B-A915-08E38002BC52}">
      <dsp:nvSpPr>
        <dsp:cNvPr id="0" name=""/>
        <dsp:cNvSpPr/>
      </dsp:nvSpPr>
      <dsp:spPr>
        <a:xfrm>
          <a:off x="479296" y="3284616"/>
          <a:ext cx="1904019" cy="952009"/>
        </a:xfrm>
        <a:prstGeom prst="rect">
          <a:avLst/>
        </a:prstGeom>
        <a:solidFill>
          <a:schemeClr val="accent4">
            <a:lumMod val="40000"/>
            <a:lumOff val="60000"/>
          </a:schemeClr>
        </a:solidFill>
        <a:ln>
          <a:solidFill>
            <a:schemeClr val="tx1"/>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en-US" sz="1500" b="1" kern="1200" dirty="0" smtClean="0">
              <a:solidFill>
                <a:schemeClr val="tx1"/>
              </a:solidFill>
            </a:rPr>
            <a:t>Brokers</a:t>
          </a:r>
          <a:endParaRPr lang="en-US" sz="1500" b="1" kern="1200" dirty="0">
            <a:solidFill>
              <a:schemeClr val="tx1"/>
            </a:solidFill>
          </a:endParaRPr>
        </a:p>
      </dsp:txBody>
      <dsp:txXfrm>
        <a:off x="479296" y="3284616"/>
        <a:ext cx="1904019" cy="952009"/>
      </dsp:txXfrm>
    </dsp:sp>
    <dsp:sp modelId="{EA317BA4-604C-4E28-87B3-34C3426127D8}">
      <dsp:nvSpPr>
        <dsp:cNvPr id="0" name=""/>
        <dsp:cNvSpPr/>
      </dsp:nvSpPr>
      <dsp:spPr>
        <a:xfrm>
          <a:off x="2307155" y="1932762"/>
          <a:ext cx="1904019" cy="952009"/>
        </a:xfrm>
        <a:prstGeom prst="rect">
          <a:avLst/>
        </a:prstGeom>
        <a:solidFill>
          <a:schemeClr val="accent3">
            <a:lumMod val="60000"/>
            <a:lumOff val="40000"/>
          </a:schemeClr>
        </a:solidFill>
        <a:ln>
          <a:solidFill>
            <a:schemeClr val="tx1"/>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en-US" sz="1500" b="1" kern="1200" dirty="0" smtClean="0">
              <a:solidFill>
                <a:schemeClr val="tx1"/>
              </a:solidFill>
            </a:rPr>
            <a:t>Clearing Corporations</a:t>
          </a:r>
          <a:endParaRPr lang="en-US" sz="1500" b="1" kern="1200" dirty="0">
            <a:solidFill>
              <a:schemeClr val="tx1"/>
            </a:solidFill>
          </a:endParaRPr>
        </a:p>
      </dsp:txBody>
      <dsp:txXfrm>
        <a:off x="2307155" y="1932762"/>
        <a:ext cx="1904019" cy="952009"/>
      </dsp:txXfrm>
    </dsp:sp>
    <dsp:sp modelId="{EBF5C29B-4DCA-4F77-8D6D-E2D6CD06B65C}">
      <dsp:nvSpPr>
        <dsp:cNvPr id="0" name=""/>
        <dsp:cNvSpPr/>
      </dsp:nvSpPr>
      <dsp:spPr>
        <a:xfrm>
          <a:off x="4611019" y="1932762"/>
          <a:ext cx="1904019" cy="952009"/>
        </a:xfrm>
        <a:prstGeom prst="rect">
          <a:avLst/>
        </a:prstGeom>
        <a:solidFill>
          <a:schemeClr val="accent3">
            <a:lumMod val="60000"/>
            <a:lumOff val="40000"/>
          </a:schemeClr>
        </a:solidFill>
        <a:ln>
          <a:solidFill>
            <a:schemeClr val="tx1"/>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en-US" sz="1500" b="1" kern="1200" dirty="0" smtClean="0">
              <a:solidFill>
                <a:schemeClr val="tx1"/>
              </a:solidFill>
            </a:rPr>
            <a:t>Depositories</a:t>
          </a:r>
          <a:endParaRPr lang="en-US" sz="1500" b="1" kern="1200" dirty="0">
            <a:solidFill>
              <a:schemeClr val="tx1"/>
            </a:solidFill>
          </a:endParaRPr>
        </a:p>
      </dsp:txBody>
      <dsp:txXfrm>
        <a:off x="4611019" y="1932762"/>
        <a:ext cx="1904019" cy="952009"/>
      </dsp:txXfrm>
    </dsp:sp>
    <dsp:sp modelId="{51CE871E-E088-4DCD-A221-7DF2CEA6253C}">
      <dsp:nvSpPr>
        <dsp:cNvPr id="0" name=""/>
        <dsp:cNvSpPr/>
      </dsp:nvSpPr>
      <dsp:spPr>
        <a:xfrm>
          <a:off x="5087024" y="3284616"/>
          <a:ext cx="1904019" cy="952009"/>
        </a:xfrm>
        <a:prstGeom prst="rect">
          <a:avLst/>
        </a:prstGeom>
        <a:solidFill>
          <a:schemeClr val="accent4">
            <a:lumMod val="40000"/>
            <a:lumOff val="60000"/>
          </a:schemeClr>
        </a:solidFill>
        <a:ln>
          <a:solidFill>
            <a:schemeClr val="tx1"/>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en-US" sz="1500" b="1" kern="1200" dirty="0" smtClean="0">
              <a:solidFill>
                <a:schemeClr val="tx1"/>
              </a:solidFill>
            </a:rPr>
            <a:t>Depository Participants (DPs)</a:t>
          </a:r>
          <a:endParaRPr lang="en-US" sz="1500" b="1" kern="1200" dirty="0">
            <a:solidFill>
              <a:schemeClr val="tx1"/>
            </a:solidFill>
          </a:endParaRPr>
        </a:p>
      </dsp:txBody>
      <dsp:txXfrm>
        <a:off x="5087024" y="3284616"/>
        <a:ext cx="1904019" cy="952009"/>
      </dsp:txXfrm>
    </dsp:sp>
    <dsp:sp modelId="{9F02C038-E33D-4C07-8057-40EB73E1E390}">
      <dsp:nvSpPr>
        <dsp:cNvPr id="0" name=""/>
        <dsp:cNvSpPr/>
      </dsp:nvSpPr>
      <dsp:spPr>
        <a:xfrm>
          <a:off x="6914883" y="1932762"/>
          <a:ext cx="1904019" cy="952009"/>
        </a:xfrm>
        <a:prstGeom prst="rect">
          <a:avLst/>
        </a:prstGeom>
        <a:solidFill>
          <a:schemeClr val="accent3">
            <a:lumMod val="60000"/>
            <a:lumOff val="40000"/>
          </a:schemeClr>
        </a:solidFill>
        <a:ln>
          <a:solidFill>
            <a:schemeClr val="tx1"/>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en-US" sz="1500" b="1" kern="1200" dirty="0" smtClean="0">
              <a:solidFill>
                <a:schemeClr val="tx1"/>
              </a:solidFill>
            </a:rPr>
            <a:t>Companies</a:t>
          </a:r>
          <a:endParaRPr lang="en-US" sz="1500" b="1" kern="1200" dirty="0">
            <a:solidFill>
              <a:schemeClr val="tx1"/>
            </a:solidFill>
          </a:endParaRPr>
        </a:p>
      </dsp:txBody>
      <dsp:txXfrm>
        <a:off x="6914883" y="1932762"/>
        <a:ext cx="1904019" cy="952009"/>
      </dsp:txXfrm>
    </dsp:sp>
    <dsp:sp modelId="{B7CC521C-F630-4296-856E-951C0CB98362}">
      <dsp:nvSpPr>
        <dsp:cNvPr id="0" name=""/>
        <dsp:cNvSpPr/>
      </dsp:nvSpPr>
      <dsp:spPr>
        <a:xfrm>
          <a:off x="7390888" y="3284616"/>
          <a:ext cx="1904019" cy="952009"/>
        </a:xfrm>
        <a:prstGeom prst="rect">
          <a:avLst/>
        </a:prstGeom>
        <a:solidFill>
          <a:schemeClr val="accent4">
            <a:lumMod val="40000"/>
            <a:lumOff val="60000"/>
          </a:schemeClr>
        </a:solidFill>
        <a:ln>
          <a:solidFill>
            <a:schemeClr val="tx1"/>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en-US" sz="1500" b="1" kern="1200" dirty="0" smtClean="0">
              <a:solidFill>
                <a:schemeClr val="tx1"/>
              </a:solidFill>
            </a:rPr>
            <a:t>Other Intermediaries (Merchant Bankers, RTAs, etc.)</a:t>
          </a:r>
          <a:endParaRPr lang="en-US" sz="1500" b="1" kern="1200" dirty="0">
            <a:solidFill>
              <a:schemeClr val="tx1"/>
            </a:solidFill>
          </a:endParaRPr>
        </a:p>
      </dsp:txBody>
      <dsp:txXfrm>
        <a:off x="7390888" y="3284616"/>
        <a:ext cx="1904019" cy="95200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A3AE25-C581-48B8-B6CC-904BD39D3750}">
      <dsp:nvSpPr>
        <dsp:cNvPr id="0" name=""/>
        <dsp:cNvSpPr/>
      </dsp:nvSpPr>
      <dsp:spPr>
        <a:xfrm>
          <a:off x="3538666" y="1696690"/>
          <a:ext cx="2194298" cy="1787266"/>
        </a:xfrm>
        <a:prstGeom prst="roundRect">
          <a:avLst/>
        </a:prstGeom>
        <a:solidFill>
          <a:schemeClr val="accent2">
            <a:lumMod val="40000"/>
            <a:lumOff val="6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880" tIns="55880" rIns="55880" bIns="55880" numCol="1" spcCol="1270" anchor="ctr" anchorCtr="0">
          <a:noAutofit/>
        </a:bodyPr>
        <a:lstStyle/>
        <a:p>
          <a:pPr lvl="0" algn="ctr" defTabSz="977900">
            <a:lnSpc>
              <a:spcPct val="90000"/>
            </a:lnSpc>
            <a:spcBef>
              <a:spcPct val="0"/>
            </a:spcBef>
            <a:spcAft>
              <a:spcPct val="35000"/>
            </a:spcAft>
          </a:pPr>
          <a:r>
            <a:rPr lang="en-US" sz="2200" b="1" kern="1200" dirty="0" smtClean="0">
              <a:solidFill>
                <a:schemeClr val="tx1"/>
              </a:solidFill>
            </a:rPr>
            <a:t>Accounts needed to trade in securities market</a:t>
          </a:r>
          <a:endParaRPr lang="en-US" sz="2200" b="1" kern="1200" dirty="0">
            <a:solidFill>
              <a:schemeClr val="tx1"/>
            </a:solidFill>
          </a:endParaRPr>
        </a:p>
      </dsp:txBody>
      <dsp:txXfrm>
        <a:off x="3625913" y="1783937"/>
        <a:ext cx="2019804" cy="1612772"/>
      </dsp:txXfrm>
    </dsp:sp>
    <dsp:sp modelId="{84F2C3B0-898A-4EDA-9887-7C04C9CD7D19}">
      <dsp:nvSpPr>
        <dsp:cNvPr id="0" name=""/>
        <dsp:cNvSpPr/>
      </dsp:nvSpPr>
      <dsp:spPr>
        <a:xfrm rot="16096438">
          <a:off x="4513674" y="1604303"/>
          <a:ext cx="184857" cy="0"/>
        </a:xfrm>
        <a:custGeom>
          <a:avLst/>
          <a:gdLst/>
          <a:ahLst/>
          <a:cxnLst/>
          <a:rect l="0" t="0" r="0" b="0"/>
          <a:pathLst>
            <a:path>
              <a:moveTo>
                <a:pt x="0" y="0"/>
              </a:moveTo>
              <a:lnTo>
                <a:pt x="184857"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0126AC9-66E8-4C5B-8EBB-306044B4D5D8}">
      <dsp:nvSpPr>
        <dsp:cNvPr id="0" name=""/>
        <dsp:cNvSpPr/>
      </dsp:nvSpPr>
      <dsp:spPr>
        <a:xfrm>
          <a:off x="1379744" y="3664"/>
          <a:ext cx="6401699" cy="1508251"/>
        </a:xfrm>
        <a:prstGeom prst="roundRect">
          <a:avLst/>
        </a:prstGeom>
        <a:solidFill>
          <a:schemeClr val="accent4">
            <a:lumMod val="75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933450">
            <a:lnSpc>
              <a:spcPct val="90000"/>
            </a:lnSpc>
            <a:spcBef>
              <a:spcPct val="0"/>
            </a:spcBef>
            <a:spcAft>
              <a:spcPct val="35000"/>
            </a:spcAft>
          </a:pPr>
          <a:r>
            <a:rPr lang="en-US" sz="2100" b="1" u="sng" kern="1200" dirty="0" smtClean="0"/>
            <a:t>Savings Bank Account</a:t>
          </a:r>
        </a:p>
        <a:p>
          <a:pPr lvl="0" algn="ctr" defTabSz="933450">
            <a:lnSpc>
              <a:spcPct val="90000"/>
            </a:lnSpc>
            <a:spcBef>
              <a:spcPct val="0"/>
            </a:spcBef>
            <a:spcAft>
              <a:spcPct val="35000"/>
            </a:spcAft>
          </a:pPr>
          <a:r>
            <a:rPr lang="en-US" sz="1900" kern="1200" dirty="0" smtClean="0"/>
            <a:t>- Savings </a:t>
          </a:r>
          <a:r>
            <a:rPr lang="en-US" sz="1800" kern="1200" dirty="0" smtClean="0"/>
            <a:t>Account can be in any bank</a:t>
          </a:r>
        </a:p>
        <a:p>
          <a:pPr lvl="0" algn="ctr" defTabSz="933450">
            <a:lnSpc>
              <a:spcPct val="90000"/>
            </a:lnSpc>
            <a:spcBef>
              <a:spcPct val="0"/>
            </a:spcBef>
            <a:spcAft>
              <a:spcPct val="35000"/>
            </a:spcAft>
          </a:pPr>
          <a:r>
            <a:rPr lang="en-US" sz="1800" kern="1200" dirty="0" smtClean="0"/>
            <a:t>- Transfer/ receipt of funds from buying/ selling of securities</a:t>
          </a:r>
          <a:endParaRPr lang="en-US" sz="1800" kern="1200" dirty="0"/>
        </a:p>
      </dsp:txBody>
      <dsp:txXfrm>
        <a:off x="1453371" y="77291"/>
        <a:ext cx="6254445" cy="1360997"/>
      </dsp:txXfrm>
    </dsp:sp>
    <dsp:sp modelId="{4602EA51-10FB-4286-968E-E1680AF847EC}">
      <dsp:nvSpPr>
        <dsp:cNvPr id="0" name=""/>
        <dsp:cNvSpPr/>
      </dsp:nvSpPr>
      <dsp:spPr>
        <a:xfrm rot="2138755">
          <a:off x="5701514" y="3474958"/>
          <a:ext cx="335714" cy="0"/>
        </a:xfrm>
        <a:custGeom>
          <a:avLst/>
          <a:gdLst/>
          <a:ahLst/>
          <a:cxnLst/>
          <a:rect l="0" t="0" r="0" b="0"/>
          <a:pathLst>
            <a:path>
              <a:moveTo>
                <a:pt x="0" y="0"/>
              </a:moveTo>
              <a:lnTo>
                <a:pt x="335714"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82E483A-5ECF-4677-AD15-28F8EB2F9E52}">
      <dsp:nvSpPr>
        <dsp:cNvPr id="0" name=""/>
        <dsp:cNvSpPr/>
      </dsp:nvSpPr>
      <dsp:spPr>
        <a:xfrm>
          <a:off x="5163245" y="3572781"/>
          <a:ext cx="4065054" cy="1706792"/>
        </a:xfrm>
        <a:prstGeom prst="roundRect">
          <a:avLst/>
        </a:prstGeom>
        <a:solidFill>
          <a:schemeClr val="accent4">
            <a:lumMod val="75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933450">
            <a:lnSpc>
              <a:spcPct val="90000"/>
            </a:lnSpc>
            <a:spcBef>
              <a:spcPct val="0"/>
            </a:spcBef>
            <a:spcAft>
              <a:spcPct val="35000"/>
            </a:spcAft>
          </a:pPr>
          <a:r>
            <a:rPr lang="en-US" sz="2100" b="1" u="sng" kern="1200" dirty="0" err="1" smtClean="0"/>
            <a:t>Demat</a:t>
          </a:r>
          <a:r>
            <a:rPr lang="en-US" sz="1700" b="1" u="sng" kern="1200" dirty="0" smtClean="0"/>
            <a:t> </a:t>
          </a:r>
          <a:r>
            <a:rPr lang="en-US" sz="2100" b="1" u="sng" kern="1200" dirty="0" smtClean="0"/>
            <a:t>Account</a:t>
          </a:r>
        </a:p>
        <a:p>
          <a:pPr lvl="0" algn="ctr" defTabSz="933450">
            <a:lnSpc>
              <a:spcPct val="90000"/>
            </a:lnSpc>
            <a:spcBef>
              <a:spcPct val="0"/>
            </a:spcBef>
            <a:spcAft>
              <a:spcPct val="35000"/>
            </a:spcAft>
          </a:pPr>
          <a:r>
            <a:rPr lang="en-US" sz="1800" kern="1200" dirty="0" smtClean="0"/>
            <a:t>- With a SEBI registered Depository Participant (DP)</a:t>
          </a:r>
        </a:p>
        <a:p>
          <a:pPr lvl="0" algn="ctr" defTabSz="933450">
            <a:lnSpc>
              <a:spcPct val="90000"/>
            </a:lnSpc>
            <a:spcBef>
              <a:spcPct val="0"/>
            </a:spcBef>
            <a:spcAft>
              <a:spcPct val="35000"/>
            </a:spcAft>
          </a:pPr>
          <a:r>
            <a:rPr lang="en-US" sz="1800" kern="1200" dirty="0" smtClean="0"/>
            <a:t>- To hold shares in </a:t>
          </a:r>
          <a:r>
            <a:rPr lang="en-US" sz="1800" kern="1200" dirty="0" err="1" smtClean="0"/>
            <a:t>Demat</a:t>
          </a:r>
          <a:r>
            <a:rPr lang="en-US" sz="1800" kern="1200" dirty="0" smtClean="0"/>
            <a:t> (electronic) mode</a:t>
          </a:r>
          <a:endParaRPr lang="en-US" sz="1800" kern="1200" dirty="0"/>
        </a:p>
      </dsp:txBody>
      <dsp:txXfrm>
        <a:off x="5246564" y="3656100"/>
        <a:ext cx="3898416" cy="1540154"/>
      </dsp:txXfrm>
    </dsp:sp>
    <dsp:sp modelId="{46F59582-D2BF-438E-80F1-B7ADFD8F4EB6}">
      <dsp:nvSpPr>
        <dsp:cNvPr id="0" name=""/>
        <dsp:cNvSpPr/>
      </dsp:nvSpPr>
      <dsp:spPr>
        <a:xfrm rot="8726323">
          <a:off x="3204532" y="3450049"/>
          <a:ext cx="366471" cy="0"/>
        </a:xfrm>
        <a:custGeom>
          <a:avLst/>
          <a:gdLst/>
          <a:ahLst/>
          <a:cxnLst/>
          <a:rect l="0" t="0" r="0" b="0"/>
          <a:pathLst>
            <a:path>
              <a:moveTo>
                <a:pt x="0" y="0"/>
              </a:moveTo>
              <a:lnTo>
                <a:pt x="366471"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C123D1C-02CF-4253-A090-DF98008C54B2}">
      <dsp:nvSpPr>
        <dsp:cNvPr id="0" name=""/>
        <dsp:cNvSpPr/>
      </dsp:nvSpPr>
      <dsp:spPr>
        <a:xfrm>
          <a:off x="0" y="3553996"/>
          <a:ext cx="3930831" cy="1751700"/>
        </a:xfrm>
        <a:prstGeom prst="roundRect">
          <a:avLst/>
        </a:prstGeom>
        <a:solidFill>
          <a:schemeClr val="accent4">
            <a:lumMod val="75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933450">
            <a:lnSpc>
              <a:spcPct val="90000"/>
            </a:lnSpc>
            <a:spcBef>
              <a:spcPct val="0"/>
            </a:spcBef>
            <a:spcAft>
              <a:spcPct val="35000"/>
            </a:spcAft>
          </a:pPr>
          <a:r>
            <a:rPr lang="en-US" sz="2100" b="1" u="sng" kern="1200" dirty="0" smtClean="0"/>
            <a:t>Trading Account</a:t>
          </a:r>
        </a:p>
        <a:p>
          <a:pPr lvl="0" algn="ctr" defTabSz="933450">
            <a:lnSpc>
              <a:spcPct val="90000"/>
            </a:lnSpc>
            <a:spcBef>
              <a:spcPct val="0"/>
            </a:spcBef>
            <a:spcAft>
              <a:spcPct val="35000"/>
            </a:spcAft>
          </a:pPr>
          <a:r>
            <a:rPr lang="en-US" sz="2100" kern="1200" dirty="0" smtClean="0"/>
            <a:t>- </a:t>
          </a:r>
          <a:r>
            <a:rPr lang="en-US" sz="1800" kern="1200" dirty="0" smtClean="0"/>
            <a:t>With SEBI registered Stock Broker( Trading Member/ TM)</a:t>
          </a:r>
        </a:p>
        <a:p>
          <a:pPr lvl="0" algn="ctr" defTabSz="933450">
            <a:lnSpc>
              <a:spcPct val="90000"/>
            </a:lnSpc>
            <a:spcBef>
              <a:spcPct val="0"/>
            </a:spcBef>
            <a:spcAft>
              <a:spcPct val="35000"/>
            </a:spcAft>
          </a:pPr>
          <a:r>
            <a:rPr lang="en-US" sz="1800" kern="1200" dirty="0" smtClean="0"/>
            <a:t>- To buy/ sell securities</a:t>
          </a:r>
          <a:endParaRPr lang="en-US" sz="1800" kern="1200" dirty="0"/>
        </a:p>
      </dsp:txBody>
      <dsp:txXfrm>
        <a:off x="85511" y="3639507"/>
        <a:ext cx="3759809" cy="158067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CDFB05-5F3E-4CEB-B6F3-402753AA4156}">
      <dsp:nvSpPr>
        <dsp:cNvPr id="0" name=""/>
        <dsp:cNvSpPr/>
      </dsp:nvSpPr>
      <dsp:spPr>
        <a:xfrm>
          <a:off x="0" y="2820765"/>
          <a:ext cx="9029700" cy="1850727"/>
        </a:xfrm>
        <a:prstGeom prst="rect">
          <a:avLst/>
        </a:prstGeom>
        <a:solidFill>
          <a:schemeClr val="accent1">
            <a:lumMod val="75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6032" tIns="256032" rIns="256032" bIns="256032" numCol="1" spcCol="1270" anchor="ctr" anchorCtr="0">
          <a:noAutofit/>
        </a:bodyPr>
        <a:lstStyle/>
        <a:p>
          <a:pPr lvl="0" algn="ctr" defTabSz="1600200">
            <a:lnSpc>
              <a:spcPct val="90000"/>
            </a:lnSpc>
            <a:spcBef>
              <a:spcPct val="0"/>
            </a:spcBef>
            <a:spcAft>
              <a:spcPct val="35000"/>
            </a:spcAft>
          </a:pPr>
          <a:r>
            <a:rPr lang="en-IN" sz="3600" b="1" kern="1200" dirty="0" smtClean="0">
              <a:solidFill>
                <a:schemeClr val="bg1"/>
              </a:solidFill>
              <a:latin typeface="Arial" panose="020B0604020202020204" pitchFamily="34" charset="0"/>
              <a:cs typeface="Arial" panose="020B0604020202020204" pitchFamily="34" charset="0"/>
            </a:rPr>
            <a:t>Opening of Accounts</a:t>
          </a:r>
          <a:endParaRPr lang="en-IN" sz="3600" b="1" kern="1200" dirty="0">
            <a:solidFill>
              <a:schemeClr val="bg1"/>
            </a:solidFill>
            <a:latin typeface="Arial" panose="020B0604020202020204" pitchFamily="34" charset="0"/>
            <a:cs typeface="Arial" panose="020B0604020202020204" pitchFamily="34" charset="0"/>
          </a:endParaRPr>
        </a:p>
      </dsp:txBody>
      <dsp:txXfrm>
        <a:off x="0" y="2820765"/>
        <a:ext cx="9029700" cy="999392"/>
      </dsp:txXfrm>
    </dsp:sp>
    <dsp:sp modelId="{F43151B9-1D3C-4BAB-947F-4E1E5585264E}">
      <dsp:nvSpPr>
        <dsp:cNvPr id="0" name=""/>
        <dsp:cNvSpPr/>
      </dsp:nvSpPr>
      <dsp:spPr>
        <a:xfrm>
          <a:off x="0" y="3783143"/>
          <a:ext cx="4514850" cy="851334"/>
        </a:xfrm>
        <a:prstGeom prst="rect">
          <a:avLst/>
        </a:prstGeom>
        <a:solidFill>
          <a:schemeClr val="accent1">
            <a:lumMod val="20000"/>
            <a:lumOff val="80000"/>
          </a:schemeClr>
        </a:solidFill>
        <a:ln w="25400" cap="flat" cmpd="sng" algn="ctr">
          <a:solidFill>
            <a:schemeClr val="tx1">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22860" rIns="128016" bIns="22860" numCol="1" spcCol="1270" anchor="ctr" anchorCtr="0">
          <a:noAutofit/>
        </a:bodyPr>
        <a:lstStyle/>
        <a:p>
          <a:pPr lvl="0" algn="ctr" defTabSz="800100">
            <a:lnSpc>
              <a:spcPct val="90000"/>
            </a:lnSpc>
            <a:spcBef>
              <a:spcPct val="0"/>
            </a:spcBef>
            <a:spcAft>
              <a:spcPct val="35000"/>
            </a:spcAft>
          </a:pPr>
          <a:r>
            <a:rPr lang="en-IN" sz="1800" b="1" kern="1200" dirty="0" err="1" smtClean="0">
              <a:solidFill>
                <a:schemeClr val="tx1"/>
              </a:solidFill>
              <a:latin typeface="Arial" panose="020B0604020202020204" pitchFamily="34" charset="0"/>
              <a:cs typeface="Arial" panose="020B0604020202020204" pitchFamily="34" charset="0"/>
            </a:rPr>
            <a:t>Demat</a:t>
          </a:r>
          <a:r>
            <a:rPr lang="en-IN" sz="1800" b="1" kern="1200" dirty="0" smtClean="0">
              <a:solidFill>
                <a:schemeClr val="tx1"/>
              </a:solidFill>
              <a:latin typeface="Arial" panose="020B0604020202020204" pitchFamily="34" charset="0"/>
              <a:cs typeface="Arial" panose="020B0604020202020204" pitchFamily="34" charset="0"/>
            </a:rPr>
            <a:t> Account</a:t>
          </a:r>
          <a:endParaRPr lang="en-IN" sz="1800" b="1" kern="1200" dirty="0">
            <a:solidFill>
              <a:schemeClr val="tx1"/>
            </a:solidFill>
            <a:latin typeface="Arial" panose="020B0604020202020204" pitchFamily="34" charset="0"/>
            <a:cs typeface="Arial" panose="020B0604020202020204" pitchFamily="34" charset="0"/>
          </a:endParaRPr>
        </a:p>
      </dsp:txBody>
      <dsp:txXfrm>
        <a:off x="0" y="3783143"/>
        <a:ext cx="4514850" cy="851334"/>
      </dsp:txXfrm>
    </dsp:sp>
    <dsp:sp modelId="{F4667248-1798-4115-882F-E09C4B37818A}">
      <dsp:nvSpPr>
        <dsp:cNvPr id="0" name=""/>
        <dsp:cNvSpPr/>
      </dsp:nvSpPr>
      <dsp:spPr>
        <a:xfrm>
          <a:off x="4514850" y="3783143"/>
          <a:ext cx="4514850" cy="851334"/>
        </a:xfrm>
        <a:prstGeom prst="rect">
          <a:avLst/>
        </a:prstGeom>
        <a:solidFill>
          <a:schemeClr val="accent1">
            <a:lumMod val="20000"/>
            <a:lumOff val="80000"/>
          </a:schemeClr>
        </a:solidFill>
        <a:ln w="25400" cap="flat" cmpd="sng" algn="ctr">
          <a:solidFill>
            <a:schemeClr val="tx1">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22860" rIns="128016" bIns="22860" numCol="1" spcCol="1270" anchor="ctr" anchorCtr="0">
          <a:noAutofit/>
        </a:bodyPr>
        <a:lstStyle/>
        <a:p>
          <a:pPr lvl="0" algn="ctr" defTabSz="800100">
            <a:lnSpc>
              <a:spcPct val="90000"/>
            </a:lnSpc>
            <a:spcBef>
              <a:spcPct val="0"/>
            </a:spcBef>
            <a:spcAft>
              <a:spcPct val="35000"/>
            </a:spcAft>
          </a:pPr>
          <a:r>
            <a:rPr lang="en-IN" sz="1800" b="1" kern="1200" dirty="0" smtClean="0">
              <a:solidFill>
                <a:schemeClr val="tx1"/>
              </a:solidFill>
              <a:latin typeface="Arial" panose="020B0604020202020204" pitchFamily="34" charset="0"/>
              <a:cs typeface="Arial" panose="020B0604020202020204" pitchFamily="34" charset="0"/>
            </a:rPr>
            <a:t>Trading Account</a:t>
          </a:r>
          <a:endParaRPr lang="en-IN" sz="1800" b="1" kern="1200" dirty="0">
            <a:solidFill>
              <a:schemeClr val="tx1"/>
            </a:solidFill>
            <a:latin typeface="Arial" panose="020B0604020202020204" pitchFamily="34" charset="0"/>
            <a:cs typeface="Arial" panose="020B0604020202020204" pitchFamily="34" charset="0"/>
          </a:endParaRPr>
        </a:p>
      </dsp:txBody>
      <dsp:txXfrm>
        <a:off x="4514850" y="3783143"/>
        <a:ext cx="4514850" cy="851334"/>
      </dsp:txXfrm>
    </dsp:sp>
    <dsp:sp modelId="{BBA7C25E-2F0C-4C63-8CC6-E870DFFC9473}">
      <dsp:nvSpPr>
        <dsp:cNvPr id="0" name=""/>
        <dsp:cNvSpPr/>
      </dsp:nvSpPr>
      <dsp:spPr>
        <a:xfrm rot="10800000">
          <a:off x="0" y="2107"/>
          <a:ext cx="9029700" cy="2846418"/>
        </a:xfrm>
        <a:prstGeom prst="upArrowCallout">
          <a:avLst/>
        </a:prstGeom>
        <a:solidFill>
          <a:schemeClr val="accent1">
            <a:lumMod val="75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lvl="0" algn="ctr" defTabSz="1244600">
            <a:lnSpc>
              <a:spcPct val="90000"/>
            </a:lnSpc>
            <a:spcBef>
              <a:spcPct val="0"/>
            </a:spcBef>
            <a:spcAft>
              <a:spcPct val="35000"/>
            </a:spcAft>
          </a:pPr>
          <a:r>
            <a:rPr lang="en-IN" sz="2800" b="1" kern="1200" dirty="0" smtClean="0">
              <a:solidFill>
                <a:schemeClr val="bg1"/>
              </a:solidFill>
              <a:latin typeface="Arial" panose="020B0604020202020204" pitchFamily="34" charset="0"/>
              <a:cs typeface="Arial" panose="020B0604020202020204" pitchFamily="34" charset="0"/>
            </a:rPr>
            <a:t>Basic Requirements</a:t>
          </a:r>
        </a:p>
        <a:p>
          <a:pPr lvl="0" algn="l" defTabSz="1244600">
            <a:lnSpc>
              <a:spcPct val="90000"/>
            </a:lnSpc>
            <a:spcBef>
              <a:spcPct val="0"/>
            </a:spcBef>
            <a:spcAft>
              <a:spcPct val="35000"/>
            </a:spcAft>
          </a:pPr>
          <a:r>
            <a:rPr lang="en-IN" sz="2400" kern="1200" dirty="0" smtClean="0">
              <a:solidFill>
                <a:schemeClr val="bg1"/>
              </a:solidFill>
              <a:latin typeface="Arial" panose="020B0604020202020204" pitchFamily="34" charset="0"/>
              <a:cs typeface="Arial" panose="020B0604020202020204" pitchFamily="34" charset="0"/>
            </a:rPr>
            <a:t>Proof of Identity                                               Proof of Address</a:t>
          </a:r>
          <a:endParaRPr lang="en-IN" sz="2400" kern="1200" dirty="0">
            <a:solidFill>
              <a:schemeClr val="bg1"/>
            </a:solidFill>
            <a:latin typeface="Arial" panose="020B0604020202020204" pitchFamily="34" charset="0"/>
            <a:cs typeface="Arial" panose="020B0604020202020204" pitchFamily="34" charset="0"/>
          </a:endParaRPr>
        </a:p>
      </dsp:txBody>
      <dsp:txXfrm rot="-10800000">
        <a:off x="0" y="2107"/>
        <a:ext cx="9029700" cy="999092"/>
      </dsp:txXfrm>
    </dsp:sp>
    <dsp:sp modelId="{40D4FC6E-50E9-410F-A780-F3C049B0E7F0}">
      <dsp:nvSpPr>
        <dsp:cNvPr id="0" name=""/>
        <dsp:cNvSpPr/>
      </dsp:nvSpPr>
      <dsp:spPr>
        <a:xfrm>
          <a:off x="4409" y="992251"/>
          <a:ext cx="3006960" cy="868977"/>
        </a:xfrm>
        <a:prstGeom prst="rect">
          <a:avLst/>
        </a:prstGeom>
        <a:solidFill>
          <a:schemeClr val="accent1">
            <a:lumMod val="20000"/>
            <a:lumOff val="80000"/>
          </a:schemeClr>
        </a:solidFill>
        <a:ln w="25400" cap="flat" cmpd="sng" algn="ctr">
          <a:solidFill>
            <a:schemeClr val="tx1">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15240" rIns="85344" bIns="15240" numCol="1" spcCol="1270" anchor="ctr" anchorCtr="0">
          <a:noAutofit/>
        </a:bodyPr>
        <a:lstStyle/>
        <a:p>
          <a:pPr lvl="0" algn="ctr" defTabSz="533400">
            <a:lnSpc>
              <a:spcPct val="90000"/>
            </a:lnSpc>
            <a:spcBef>
              <a:spcPct val="0"/>
            </a:spcBef>
            <a:spcAft>
              <a:spcPct val="35000"/>
            </a:spcAft>
          </a:pPr>
          <a:r>
            <a:rPr lang="en-IN" sz="1200" kern="1200" dirty="0" smtClean="0">
              <a:latin typeface="Arial" panose="020B0604020202020204" pitchFamily="34" charset="0"/>
              <a:cs typeface="Arial" panose="020B0604020202020204" pitchFamily="34" charset="0"/>
            </a:rPr>
            <a:t>PAN</a:t>
          </a:r>
          <a:endParaRPr lang="en-IN" sz="1200" kern="1200" dirty="0">
            <a:latin typeface="Arial" panose="020B0604020202020204" pitchFamily="34" charset="0"/>
            <a:cs typeface="Arial" panose="020B0604020202020204" pitchFamily="34" charset="0"/>
          </a:endParaRPr>
        </a:p>
      </dsp:txBody>
      <dsp:txXfrm>
        <a:off x="4409" y="992251"/>
        <a:ext cx="3006960" cy="868977"/>
      </dsp:txXfrm>
    </dsp:sp>
    <dsp:sp modelId="{620370A4-EF04-43FF-91E9-3074D31D6A0D}">
      <dsp:nvSpPr>
        <dsp:cNvPr id="0" name=""/>
        <dsp:cNvSpPr/>
      </dsp:nvSpPr>
      <dsp:spPr>
        <a:xfrm>
          <a:off x="3011369" y="1001200"/>
          <a:ext cx="3006960" cy="851079"/>
        </a:xfrm>
        <a:prstGeom prst="rect">
          <a:avLst/>
        </a:prstGeom>
        <a:solidFill>
          <a:schemeClr val="accent1">
            <a:lumMod val="20000"/>
            <a:lumOff val="80000"/>
          </a:schemeClr>
        </a:solidFill>
        <a:ln w="25400" cap="flat" cmpd="sng" algn="ctr">
          <a:solidFill>
            <a:schemeClr val="tx1">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15240" rIns="85344" bIns="15240" numCol="1" spcCol="1270" anchor="ctr" anchorCtr="0">
          <a:noAutofit/>
        </a:bodyPr>
        <a:lstStyle/>
        <a:p>
          <a:pPr lvl="0" algn="ctr" defTabSz="533400">
            <a:lnSpc>
              <a:spcPct val="90000"/>
            </a:lnSpc>
            <a:spcBef>
              <a:spcPct val="0"/>
            </a:spcBef>
            <a:spcAft>
              <a:spcPct val="35000"/>
            </a:spcAft>
          </a:pPr>
          <a:r>
            <a:rPr lang="en-IN" sz="1200" kern="1200" dirty="0" smtClean="0">
              <a:latin typeface="Arial" panose="020B0604020202020204" pitchFamily="34" charset="0"/>
              <a:cs typeface="Arial" panose="020B0604020202020204" pitchFamily="34" charset="0"/>
            </a:rPr>
            <a:t>Bank account</a:t>
          </a:r>
          <a:endParaRPr lang="en-IN" sz="1200" kern="1200" dirty="0">
            <a:latin typeface="Arial" panose="020B0604020202020204" pitchFamily="34" charset="0"/>
            <a:cs typeface="Arial" panose="020B0604020202020204" pitchFamily="34" charset="0"/>
          </a:endParaRPr>
        </a:p>
      </dsp:txBody>
      <dsp:txXfrm>
        <a:off x="3011369" y="1001200"/>
        <a:ext cx="3006960" cy="851079"/>
      </dsp:txXfrm>
    </dsp:sp>
    <dsp:sp modelId="{02B572DD-C41C-40C7-9F18-1339F1F8B64C}">
      <dsp:nvSpPr>
        <dsp:cNvPr id="0" name=""/>
        <dsp:cNvSpPr/>
      </dsp:nvSpPr>
      <dsp:spPr>
        <a:xfrm>
          <a:off x="6018330" y="1001200"/>
          <a:ext cx="3006960" cy="851079"/>
        </a:xfrm>
        <a:prstGeom prst="rect">
          <a:avLst/>
        </a:prstGeom>
        <a:solidFill>
          <a:schemeClr val="accent1">
            <a:lumMod val="20000"/>
            <a:lumOff val="80000"/>
          </a:schemeClr>
        </a:solidFill>
        <a:ln w="25400" cap="flat" cmpd="sng" algn="ctr">
          <a:solidFill>
            <a:schemeClr val="tx1">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15240" rIns="85344" bIns="15240" numCol="1" spcCol="1270" anchor="ctr" anchorCtr="0">
          <a:noAutofit/>
        </a:bodyPr>
        <a:lstStyle/>
        <a:p>
          <a:pPr lvl="0" algn="ctr" defTabSz="533400">
            <a:lnSpc>
              <a:spcPct val="90000"/>
            </a:lnSpc>
            <a:spcBef>
              <a:spcPct val="0"/>
            </a:spcBef>
            <a:spcAft>
              <a:spcPct val="35000"/>
            </a:spcAft>
          </a:pPr>
          <a:r>
            <a:rPr lang="en-IN" sz="1200" kern="1200" dirty="0" smtClean="0">
              <a:latin typeface="Arial" panose="020B0604020202020204" pitchFamily="34" charset="0"/>
              <a:cs typeface="Arial" panose="020B0604020202020204" pitchFamily="34" charset="0"/>
            </a:rPr>
            <a:t>Passport/ Driving License/ Voter Identity card/ Aadhar Card / MGNREGA Job Card &amp; Proof of Identity/ any other govt. approved Proof of Address</a:t>
          </a:r>
          <a:endParaRPr lang="en-IN" sz="1200" kern="1200" dirty="0">
            <a:latin typeface="Arial" panose="020B0604020202020204" pitchFamily="34" charset="0"/>
            <a:cs typeface="Arial" panose="020B0604020202020204" pitchFamily="34" charset="0"/>
          </a:endParaRPr>
        </a:p>
      </dsp:txBody>
      <dsp:txXfrm>
        <a:off x="6018330" y="1001200"/>
        <a:ext cx="3006960" cy="85107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04F4E0-CBD2-4766-AA0F-9706928035AA}">
      <dsp:nvSpPr>
        <dsp:cNvPr id="0" name=""/>
        <dsp:cNvSpPr/>
      </dsp:nvSpPr>
      <dsp:spPr>
        <a:xfrm>
          <a:off x="7234627" y="2275169"/>
          <a:ext cx="737815" cy="443228"/>
        </a:xfrm>
        <a:custGeom>
          <a:avLst/>
          <a:gdLst/>
          <a:ahLst/>
          <a:cxnLst/>
          <a:rect l="0" t="0" r="0" b="0"/>
          <a:pathLst>
            <a:path>
              <a:moveTo>
                <a:pt x="0" y="0"/>
              </a:moveTo>
              <a:lnTo>
                <a:pt x="0" y="331543"/>
              </a:lnTo>
              <a:lnTo>
                <a:pt x="737815" y="331543"/>
              </a:lnTo>
              <a:lnTo>
                <a:pt x="737815" y="443228"/>
              </a:lnTo>
            </a:path>
          </a:pathLst>
        </a:custGeom>
        <a:noFill/>
        <a:ln w="25400" cap="flat" cmpd="sng" algn="ctr">
          <a:solidFill>
            <a:schemeClr val="accent4">
              <a:hueOff val="0"/>
              <a:satOff val="0"/>
              <a:lumOff val="0"/>
              <a:alphaOff val="0"/>
            </a:schemeClr>
          </a:solidFill>
          <a:prstDash val="solid"/>
        </a:ln>
        <a:effectLst>
          <a:innerShdw blurRad="114300">
            <a:prstClr val="black"/>
          </a:innerShdw>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3420E14A-9580-417A-8361-548808C2C3B9}">
      <dsp:nvSpPr>
        <dsp:cNvPr id="0" name=""/>
        <dsp:cNvSpPr/>
      </dsp:nvSpPr>
      <dsp:spPr>
        <a:xfrm>
          <a:off x="6218454" y="2275169"/>
          <a:ext cx="1016172" cy="427595"/>
        </a:xfrm>
        <a:custGeom>
          <a:avLst/>
          <a:gdLst/>
          <a:ahLst/>
          <a:cxnLst/>
          <a:rect l="0" t="0" r="0" b="0"/>
          <a:pathLst>
            <a:path>
              <a:moveTo>
                <a:pt x="1016172" y="0"/>
              </a:moveTo>
              <a:lnTo>
                <a:pt x="1016172" y="315910"/>
              </a:lnTo>
              <a:lnTo>
                <a:pt x="0" y="315910"/>
              </a:lnTo>
              <a:lnTo>
                <a:pt x="0" y="427595"/>
              </a:lnTo>
            </a:path>
          </a:pathLst>
        </a:custGeom>
        <a:noFill/>
        <a:ln w="25400" cap="flat" cmpd="sng" algn="ctr">
          <a:solidFill>
            <a:schemeClr val="accent4">
              <a:hueOff val="0"/>
              <a:satOff val="0"/>
              <a:lumOff val="0"/>
              <a:alphaOff val="0"/>
            </a:schemeClr>
          </a:solidFill>
          <a:prstDash val="solid"/>
        </a:ln>
        <a:effectLst>
          <a:innerShdw blurRad="114300">
            <a:prstClr val="black"/>
          </a:innerShdw>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52D72278-E757-45C4-84D4-6E66347F5F9E}">
      <dsp:nvSpPr>
        <dsp:cNvPr id="0" name=""/>
        <dsp:cNvSpPr/>
      </dsp:nvSpPr>
      <dsp:spPr>
        <a:xfrm>
          <a:off x="5024371" y="1158990"/>
          <a:ext cx="2210255" cy="350626"/>
        </a:xfrm>
        <a:custGeom>
          <a:avLst/>
          <a:gdLst/>
          <a:ahLst/>
          <a:cxnLst/>
          <a:rect l="0" t="0" r="0" b="0"/>
          <a:pathLst>
            <a:path>
              <a:moveTo>
                <a:pt x="0" y="0"/>
              </a:moveTo>
              <a:lnTo>
                <a:pt x="0" y="238942"/>
              </a:lnTo>
              <a:lnTo>
                <a:pt x="2210255" y="238942"/>
              </a:lnTo>
              <a:lnTo>
                <a:pt x="2210255" y="350626"/>
              </a:lnTo>
            </a:path>
          </a:pathLst>
        </a:custGeom>
        <a:noFill/>
        <a:ln w="25400" cap="flat" cmpd="sng" algn="ctr">
          <a:solidFill>
            <a:schemeClr val="accent3">
              <a:hueOff val="0"/>
              <a:satOff val="0"/>
              <a:lumOff val="0"/>
              <a:alphaOff val="0"/>
            </a:schemeClr>
          </a:solidFill>
          <a:prstDash val="solid"/>
        </a:ln>
        <a:effectLst>
          <a:innerShdw blurRad="114300">
            <a:prstClr val="black"/>
          </a:innerShdw>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CDEDAB88-518C-4642-A19A-ED0BEC4B8C7F}">
      <dsp:nvSpPr>
        <dsp:cNvPr id="0" name=""/>
        <dsp:cNvSpPr/>
      </dsp:nvSpPr>
      <dsp:spPr>
        <a:xfrm>
          <a:off x="5024371" y="1158990"/>
          <a:ext cx="736751" cy="350626"/>
        </a:xfrm>
        <a:custGeom>
          <a:avLst/>
          <a:gdLst/>
          <a:ahLst/>
          <a:cxnLst/>
          <a:rect l="0" t="0" r="0" b="0"/>
          <a:pathLst>
            <a:path>
              <a:moveTo>
                <a:pt x="0" y="0"/>
              </a:moveTo>
              <a:lnTo>
                <a:pt x="0" y="238942"/>
              </a:lnTo>
              <a:lnTo>
                <a:pt x="736751" y="238942"/>
              </a:lnTo>
              <a:lnTo>
                <a:pt x="736751" y="350626"/>
              </a:lnTo>
            </a:path>
          </a:pathLst>
        </a:custGeom>
        <a:noFill/>
        <a:ln w="25400" cap="flat" cmpd="sng" algn="ctr">
          <a:solidFill>
            <a:schemeClr val="accent3">
              <a:hueOff val="0"/>
              <a:satOff val="0"/>
              <a:lumOff val="0"/>
              <a:alphaOff val="0"/>
            </a:schemeClr>
          </a:solidFill>
          <a:prstDash val="solid"/>
        </a:ln>
        <a:effectLst>
          <a:innerShdw blurRad="114300">
            <a:prstClr val="black"/>
          </a:innerShdw>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6F2437D3-3E74-4C99-9848-E961202ED4B4}">
      <dsp:nvSpPr>
        <dsp:cNvPr id="0" name=""/>
        <dsp:cNvSpPr/>
      </dsp:nvSpPr>
      <dsp:spPr>
        <a:xfrm>
          <a:off x="4287619" y="1158990"/>
          <a:ext cx="736751" cy="350626"/>
        </a:xfrm>
        <a:custGeom>
          <a:avLst/>
          <a:gdLst/>
          <a:ahLst/>
          <a:cxnLst/>
          <a:rect l="0" t="0" r="0" b="0"/>
          <a:pathLst>
            <a:path>
              <a:moveTo>
                <a:pt x="736751" y="0"/>
              </a:moveTo>
              <a:lnTo>
                <a:pt x="736751" y="238942"/>
              </a:lnTo>
              <a:lnTo>
                <a:pt x="0" y="238942"/>
              </a:lnTo>
              <a:lnTo>
                <a:pt x="0" y="350626"/>
              </a:lnTo>
            </a:path>
          </a:pathLst>
        </a:custGeom>
        <a:noFill/>
        <a:ln w="25400" cap="flat" cmpd="sng" algn="ctr">
          <a:solidFill>
            <a:schemeClr val="accent3">
              <a:hueOff val="0"/>
              <a:satOff val="0"/>
              <a:lumOff val="0"/>
              <a:alphaOff val="0"/>
            </a:schemeClr>
          </a:solidFill>
          <a:prstDash val="solid"/>
        </a:ln>
        <a:effectLst>
          <a:innerShdw blurRad="114300">
            <a:prstClr val="black"/>
          </a:innerShdw>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D5B20965-4AE1-4B1C-B45A-51225B044450}">
      <dsp:nvSpPr>
        <dsp:cNvPr id="0" name=""/>
        <dsp:cNvSpPr/>
      </dsp:nvSpPr>
      <dsp:spPr>
        <a:xfrm>
          <a:off x="4272453" y="3558109"/>
          <a:ext cx="797393" cy="456747"/>
        </a:xfrm>
        <a:custGeom>
          <a:avLst/>
          <a:gdLst/>
          <a:ahLst/>
          <a:cxnLst/>
          <a:rect l="0" t="0" r="0" b="0"/>
          <a:pathLst>
            <a:path>
              <a:moveTo>
                <a:pt x="0" y="0"/>
              </a:moveTo>
              <a:lnTo>
                <a:pt x="0" y="345062"/>
              </a:lnTo>
              <a:lnTo>
                <a:pt x="797393" y="345062"/>
              </a:lnTo>
              <a:lnTo>
                <a:pt x="797393" y="456747"/>
              </a:lnTo>
            </a:path>
          </a:pathLst>
        </a:custGeom>
        <a:noFill/>
        <a:ln w="25400" cap="flat" cmpd="sng" algn="ctr">
          <a:solidFill>
            <a:schemeClr val="accent5">
              <a:hueOff val="0"/>
              <a:satOff val="0"/>
              <a:lumOff val="0"/>
              <a:alphaOff val="0"/>
            </a:schemeClr>
          </a:solidFill>
          <a:prstDash val="solid"/>
        </a:ln>
        <a:effectLst>
          <a:innerShdw blurRad="114300">
            <a:prstClr val="black"/>
          </a:innerShdw>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13C08A9B-313A-4D42-AD49-A3B96332F187}">
      <dsp:nvSpPr>
        <dsp:cNvPr id="0" name=""/>
        <dsp:cNvSpPr/>
      </dsp:nvSpPr>
      <dsp:spPr>
        <a:xfrm>
          <a:off x="3596342" y="3558109"/>
          <a:ext cx="676110" cy="456747"/>
        </a:xfrm>
        <a:custGeom>
          <a:avLst/>
          <a:gdLst/>
          <a:ahLst/>
          <a:cxnLst/>
          <a:rect l="0" t="0" r="0" b="0"/>
          <a:pathLst>
            <a:path>
              <a:moveTo>
                <a:pt x="676110" y="0"/>
              </a:moveTo>
              <a:lnTo>
                <a:pt x="676110" y="345062"/>
              </a:lnTo>
              <a:lnTo>
                <a:pt x="0" y="345062"/>
              </a:lnTo>
              <a:lnTo>
                <a:pt x="0" y="456747"/>
              </a:lnTo>
            </a:path>
          </a:pathLst>
        </a:custGeom>
        <a:noFill/>
        <a:ln w="25400" cap="flat" cmpd="sng" algn="ctr">
          <a:solidFill>
            <a:schemeClr val="accent5">
              <a:hueOff val="0"/>
              <a:satOff val="0"/>
              <a:lumOff val="0"/>
              <a:alphaOff val="0"/>
            </a:schemeClr>
          </a:solidFill>
          <a:prstDash val="solid"/>
        </a:ln>
        <a:effectLst>
          <a:innerShdw blurRad="114300">
            <a:prstClr val="black"/>
          </a:innerShdw>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2BA99342-19BF-4241-92DA-D1C12EBC781B}">
      <dsp:nvSpPr>
        <dsp:cNvPr id="0" name=""/>
        <dsp:cNvSpPr/>
      </dsp:nvSpPr>
      <dsp:spPr>
        <a:xfrm>
          <a:off x="2814115" y="2275169"/>
          <a:ext cx="1458337" cy="517387"/>
        </a:xfrm>
        <a:custGeom>
          <a:avLst/>
          <a:gdLst/>
          <a:ahLst/>
          <a:cxnLst/>
          <a:rect l="0" t="0" r="0" b="0"/>
          <a:pathLst>
            <a:path>
              <a:moveTo>
                <a:pt x="0" y="0"/>
              </a:moveTo>
              <a:lnTo>
                <a:pt x="0" y="405702"/>
              </a:lnTo>
              <a:lnTo>
                <a:pt x="1458337" y="405702"/>
              </a:lnTo>
              <a:lnTo>
                <a:pt x="1458337" y="517387"/>
              </a:lnTo>
            </a:path>
          </a:pathLst>
        </a:custGeom>
        <a:noFill/>
        <a:ln w="25400" cap="flat" cmpd="sng" algn="ctr">
          <a:solidFill>
            <a:schemeClr val="accent4">
              <a:hueOff val="0"/>
              <a:satOff val="0"/>
              <a:lumOff val="0"/>
              <a:alphaOff val="0"/>
            </a:schemeClr>
          </a:solidFill>
          <a:prstDash val="solid"/>
        </a:ln>
        <a:effectLst>
          <a:innerShdw blurRad="114300">
            <a:prstClr val="black"/>
          </a:innerShdw>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CC1525E8-AEAE-4FBA-9F99-C745E22BB216}">
      <dsp:nvSpPr>
        <dsp:cNvPr id="0" name=""/>
        <dsp:cNvSpPr/>
      </dsp:nvSpPr>
      <dsp:spPr>
        <a:xfrm>
          <a:off x="1325445" y="3558109"/>
          <a:ext cx="797393" cy="456747"/>
        </a:xfrm>
        <a:custGeom>
          <a:avLst/>
          <a:gdLst/>
          <a:ahLst/>
          <a:cxnLst/>
          <a:rect l="0" t="0" r="0" b="0"/>
          <a:pathLst>
            <a:path>
              <a:moveTo>
                <a:pt x="0" y="0"/>
              </a:moveTo>
              <a:lnTo>
                <a:pt x="0" y="345062"/>
              </a:lnTo>
              <a:lnTo>
                <a:pt x="797393" y="345062"/>
              </a:lnTo>
              <a:lnTo>
                <a:pt x="797393" y="456747"/>
              </a:lnTo>
            </a:path>
          </a:pathLst>
        </a:custGeom>
        <a:noFill/>
        <a:ln w="25400" cap="flat" cmpd="sng" algn="ctr">
          <a:solidFill>
            <a:schemeClr val="accent5">
              <a:hueOff val="0"/>
              <a:satOff val="0"/>
              <a:lumOff val="0"/>
              <a:alphaOff val="0"/>
            </a:schemeClr>
          </a:solidFill>
          <a:prstDash val="solid"/>
        </a:ln>
        <a:effectLst>
          <a:innerShdw blurRad="114300">
            <a:prstClr val="black"/>
          </a:innerShdw>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3955B2B6-1CCD-489C-8E2B-1A682383FE23}">
      <dsp:nvSpPr>
        <dsp:cNvPr id="0" name=""/>
        <dsp:cNvSpPr/>
      </dsp:nvSpPr>
      <dsp:spPr>
        <a:xfrm>
          <a:off x="649335" y="3558109"/>
          <a:ext cx="676110" cy="456747"/>
        </a:xfrm>
        <a:custGeom>
          <a:avLst/>
          <a:gdLst/>
          <a:ahLst/>
          <a:cxnLst/>
          <a:rect l="0" t="0" r="0" b="0"/>
          <a:pathLst>
            <a:path>
              <a:moveTo>
                <a:pt x="676110" y="0"/>
              </a:moveTo>
              <a:lnTo>
                <a:pt x="676110" y="345062"/>
              </a:lnTo>
              <a:lnTo>
                <a:pt x="0" y="345062"/>
              </a:lnTo>
              <a:lnTo>
                <a:pt x="0" y="456747"/>
              </a:lnTo>
            </a:path>
          </a:pathLst>
        </a:custGeom>
        <a:noFill/>
        <a:ln w="25400" cap="flat" cmpd="sng" algn="ctr">
          <a:solidFill>
            <a:schemeClr val="accent5">
              <a:hueOff val="0"/>
              <a:satOff val="0"/>
              <a:lumOff val="0"/>
              <a:alphaOff val="0"/>
            </a:schemeClr>
          </a:solidFill>
          <a:prstDash val="solid"/>
        </a:ln>
        <a:effectLst>
          <a:innerShdw blurRad="114300">
            <a:prstClr val="black"/>
          </a:innerShdw>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498F2202-ED6C-4FAE-A74F-F5CC51581577}">
      <dsp:nvSpPr>
        <dsp:cNvPr id="0" name=""/>
        <dsp:cNvSpPr/>
      </dsp:nvSpPr>
      <dsp:spPr>
        <a:xfrm>
          <a:off x="1325445" y="2275169"/>
          <a:ext cx="1488670" cy="517387"/>
        </a:xfrm>
        <a:custGeom>
          <a:avLst/>
          <a:gdLst/>
          <a:ahLst/>
          <a:cxnLst/>
          <a:rect l="0" t="0" r="0" b="0"/>
          <a:pathLst>
            <a:path>
              <a:moveTo>
                <a:pt x="1488670" y="0"/>
              </a:moveTo>
              <a:lnTo>
                <a:pt x="1488670" y="405702"/>
              </a:lnTo>
              <a:lnTo>
                <a:pt x="0" y="405702"/>
              </a:lnTo>
              <a:lnTo>
                <a:pt x="0" y="517387"/>
              </a:lnTo>
            </a:path>
          </a:pathLst>
        </a:custGeom>
        <a:noFill/>
        <a:ln w="25400" cap="flat" cmpd="sng" algn="ctr">
          <a:solidFill>
            <a:schemeClr val="accent4">
              <a:hueOff val="0"/>
              <a:satOff val="0"/>
              <a:lumOff val="0"/>
              <a:alphaOff val="0"/>
            </a:schemeClr>
          </a:solidFill>
          <a:prstDash val="solid"/>
        </a:ln>
        <a:effectLst>
          <a:innerShdw blurRad="114300">
            <a:prstClr val="black"/>
          </a:innerShdw>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81047449-EA03-4A24-A1CD-51C817DEEEF5}">
      <dsp:nvSpPr>
        <dsp:cNvPr id="0" name=""/>
        <dsp:cNvSpPr/>
      </dsp:nvSpPr>
      <dsp:spPr>
        <a:xfrm>
          <a:off x="2814115" y="1158990"/>
          <a:ext cx="2210255" cy="350626"/>
        </a:xfrm>
        <a:custGeom>
          <a:avLst/>
          <a:gdLst/>
          <a:ahLst/>
          <a:cxnLst/>
          <a:rect l="0" t="0" r="0" b="0"/>
          <a:pathLst>
            <a:path>
              <a:moveTo>
                <a:pt x="2210255" y="0"/>
              </a:moveTo>
              <a:lnTo>
                <a:pt x="2210255" y="238942"/>
              </a:lnTo>
              <a:lnTo>
                <a:pt x="0" y="238942"/>
              </a:lnTo>
              <a:lnTo>
                <a:pt x="0" y="350626"/>
              </a:lnTo>
            </a:path>
          </a:pathLst>
        </a:custGeom>
        <a:noFill/>
        <a:ln w="25400" cap="flat" cmpd="sng" algn="ctr">
          <a:solidFill>
            <a:schemeClr val="accent3">
              <a:hueOff val="0"/>
              <a:satOff val="0"/>
              <a:lumOff val="0"/>
              <a:alphaOff val="0"/>
            </a:schemeClr>
          </a:solidFill>
          <a:prstDash val="solid"/>
        </a:ln>
        <a:effectLst>
          <a:innerShdw blurRad="114300">
            <a:prstClr val="black"/>
          </a:innerShdw>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7002EC31-59A5-4E63-B66A-08D1C02EC863}">
      <dsp:nvSpPr>
        <dsp:cNvPr id="0" name=""/>
        <dsp:cNvSpPr/>
      </dsp:nvSpPr>
      <dsp:spPr>
        <a:xfrm>
          <a:off x="4421574" y="393438"/>
          <a:ext cx="1205593" cy="765552"/>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scene3d>
          <a:camera prst="orthographicFront"/>
          <a:lightRig rig="threePt" dir="t">
            <a:rot lat="0" lon="0" rev="7500000"/>
          </a:lightRig>
        </a:scene3d>
        <a:sp3d prstMaterial="plastic"/>
      </dsp:spPr>
      <dsp:style>
        <a:lnRef idx="0">
          <a:scrgbClr r="0" g="0" b="0"/>
        </a:lnRef>
        <a:fillRef idx="3">
          <a:scrgbClr r="0" g="0" b="0"/>
        </a:fillRef>
        <a:effectRef idx="2">
          <a:scrgbClr r="0" g="0" b="0"/>
        </a:effectRef>
        <a:fontRef idx="minor">
          <a:schemeClr val="lt1"/>
        </a:fontRef>
      </dsp:style>
    </dsp:sp>
    <dsp:sp modelId="{25FC8AE9-28AB-4FEA-9245-54D82DCBC06A}">
      <dsp:nvSpPr>
        <dsp:cNvPr id="0" name=""/>
        <dsp:cNvSpPr/>
      </dsp:nvSpPr>
      <dsp:spPr>
        <a:xfrm>
          <a:off x="4555529" y="520695"/>
          <a:ext cx="1205593" cy="765552"/>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scene3d>
          <a:camera prst="orthographicFront"/>
          <a:lightRig rig="threePt" dir="t">
            <a:rot lat="0" lon="0" rev="7500000"/>
          </a:lightRig>
        </a:scene3d>
        <a:sp3d z="152400" extrusionH="63500" prstMaterial="dkEdge">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b="1" kern="1200" dirty="0">
              <a:latin typeface="Arial" panose="020B0604020202020204" pitchFamily="34" charset="0"/>
              <a:cs typeface="Arial" panose="020B0604020202020204" pitchFamily="34" charset="0"/>
            </a:rPr>
            <a:t>Issues</a:t>
          </a:r>
        </a:p>
      </dsp:txBody>
      <dsp:txXfrm>
        <a:off x="4577951" y="543117"/>
        <a:ext cx="1160749" cy="720708"/>
      </dsp:txXfrm>
    </dsp:sp>
    <dsp:sp modelId="{0F10F465-7810-44C2-B3F6-B462BF513F16}">
      <dsp:nvSpPr>
        <dsp:cNvPr id="0" name=""/>
        <dsp:cNvSpPr/>
      </dsp:nvSpPr>
      <dsp:spPr>
        <a:xfrm>
          <a:off x="2211318" y="1509617"/>
          <a:ext cx="1205593" cy="765552"/>
        </a:xfrm>
        <a:prstGeom prst="roundRect">
          <a:avLst>
            <a:gd name="adj" fmla="val 1000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scene3d>
          <a:camera prst="orthographicFront"/>
          <a:lightRig rig="threePt" dir="t">
            <a:rot lat="0" lon="0" rev="7500000"/>
          </a:lightRig>
        </a:scene3d>
        <a:sp3d prstMaterial="plastic"/>
      </dsp:spPr>
      <dsp:style>
        <a:lnRef idx="0">
          <a:scrgbClr r="0" g="0" b="0"/>
        </a:lnRef>
        <a:fillRef idx="3">
          <a:scrgbClr r="0" g="0" b="0"/>
        </a:fillRef>
        <a:effectRef idx="2">
          <a:scrgbClr r="0" g="0" b="0"/>
        </a:effectRef>
        <a:fontRef idx="minor">
          <a:schemeClr val="lt1"/>
        </a:fontRef>
      </dsp:style>
    </dsp:sp>
    <dsp:sp modelId="{FCA04208-F272-48A4-A61F-74B19D2E36B9}">
      <dsp:nvSpPr>
        <dsp:cNvPr id="0" name=""/>
        <dsp:cNvSpPr/>
      </dsp:nvSpPr>
      <dsp:spPr>
        <a:xfrm>
          <a:off x="2345273" y="1636874"/>
          <a:ext cx="1205593" cy="765552"/>
        </a:xfrm>
        <a:prstGeom prst="roundRect">
          <a:avLst>
            <a:gd name="adj" fmla="val 10000"/>
          </a:avLst>
        </a:prstGeom>
        <a:solidFill>
          <a:schemeClr val="lt1">
            <a:alpha val="90000"/>
            <a:hueOff val="0"/>
            <a:satOff val="0"/>
            <a:lumOff val="0"/>
            <a:alphaOff val="0"/>
          </a:schemeClr>
        </a:solidFill>
        <a:ln w="9525" cap="flat" cmpd="sng" algn="ctr">
          <a:solidFill>
            <a:schemeClr val="accent3">
              <a:hueOff val="0"/>
              <a:satOff val="0"/>
              <a:lumOff val="0"/>
              <a:alphaOff val="0"/>
            </a:schemeClr>
          </a:solidFill>
          <a:prstDash val="solid"/>
        </a:ln>
        <a:effectLst/>
        <a:scene3d>
          <a:camera prst="orthographicFront"/>
          <a:lightRig rig="threePt" dir="t">
            <a:rot lat="0" lon="0" rev="7500000"/>
          </a:lightRig>
        </a:scene3d>
        <a:sp3d z="152400" extrusionH="63500" prstMaterial="dkEdge">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b="1" kern="1200" dirty="0">
              <a:latin typeface="Arial" panose="020B0604020202020204" pitchFamily="34" charset="0"/>
              <a:cs typeface="Arial" panose="020B0604020202020204" pitchFamily="34" charset="0"/>
            </a:rPr>
            <a:t>Public Issues</a:t>
          </a:r>
        </a:p>
      </dsp:txBody>
      <dsp:txXfrm>
        <a:off x="2367695" y="1659296"/>
        <a:ext cx="1160749" cy="720708"/>
      </dsp:txXfrm>
    </dsp:sp>
    <dsp:sp modelId="{1AB620E1-FAA3-4052-A3FC-F7FDBFDF1EA5}">
      <dsp:nvSpPr>
        <dsp:cNvPr id="0" name=""/>
        <dsp:cNvSpPr/>
      </dsp:nvSpPr>
      <dsp:spPr>
        <a:xfrm>
          <a:off x="722648" y="2792557"/>
          <a:ext cx="1205593" cy="765552"/>
        </a:xfrm>
        <a:prstGeom prst="roundRect">
          <a:avLst>
            <a:gd name="adj" fmla="val 1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scene3d>
          <a:camera prst="orthographicFront"/>
          <a:lightRig rig="threePt" dir="t">
            <a:rot lat="0" lon="0" rev="7500000"/>
          </a:lightRig>
        </a:scene3d>
        <a:sp3d prstMaterial="plastic"/>
      </dsp:spPr>
      <dsp:style>
        <a:lnRef idx="0">
          <a:scrgbClr r="0" g="0" b="0"/>
        </a:lnRef>
        <a:fillRef idx="3">
          <a:scrgbClr r="0" g="0" b="0"/>
        </a:fillRef>
        <a:effectRef idx="2">
          <a:scrgbClr r="0" g="0" b="0"/>
        </a:effectRef>
        <a:fontRef idx="minor">
          <a:schemeClr val="lt1"/>
        </a:fontRef>
      </dsp:style>
    </dsp:sp>
    <dsp:sp modelId="{2DBA8D6F-9046-4BAA-9E14-B3D8A24C3329}">
      <dsp:nvSpPr>
        <dsp:cNvPr id="0" name=""/>
        <dsp:cNvSpPr/>
      </dsp:nvSpPr>
      <dsp:spPr>
        <a:xfrm>
          <a:off x="856603" y="2919814"/>
          <a:ext cx="1205593" cy="765552"/>
        </a:xfrm>
        <a:prstGeom prst="roundRect">
          <a:avLst>
            <a:gd name="adj" fmla="val 10000"/>
          </a:avLst>
        </a:prstGeom>
        <a:solidFill>
          <a:schemeClr val="lt1">
            <a:alpha val="90000"/>
            <a:hueOff val="0"/>
            <a:satOff val="0"/>
            <a:lumOff val="0"/>
            <a:alphaOff val="0"/>
          </a:schemeClr>
        </a:solidFill>
        <a:ln w="9525" cap="flat" cmpd="sng" algn="ctr">
          <a:solidFill>
            <a:schemeClr val="accent4">
              <a:hueOff val="0"/>
              <a:satOff val="0"/>
              <a:lumOff val="0"/>
              <a:alphaOff val="0"/>
            </a:schemeClr>
          </a:solidFill>
          <a:prstDash val="solid"/>
        </a:ln>
        <a:effectLst/>
        <a:scene3d>
          <a:camera prst="orthographicFront"/>
          <a:lightRig rig="threePt" dir="t">
            <a:rot lat="0" lon="0" rev="7500000"/>
          </a:lightRig>
        </a:scene3d>
        <a:sp3d z="152400" extrusionH="63500" prstMaterial="dkEdge">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b="1" kern="1200" dirty="0">
              <a:latin typeface="Arial" panose="020B0604020202020204" pitchFamily="34" charset="0"/>
              <a:cs typeface="Arial" panose="020B0604020202020204" pitchFamily="34" charset="0"/>
            </a:rPr>
            <a:t>IPO</a:t>
          </a:r>
        </a:p>
      </dsp:txBody>
      <dsp:txXfrm>
        <a:off x="879025" y="2942236"/>
        <a:ext cx="1160749" cy="720708"/>
      </dsp:txXfrm>
    </dsp:sp>
    <dsp:sp modelId="{DEECC85A-C3A8-4284-B0B4-248580E3FDD2}">
      <dsp:nvSpPr>
        <dsp:cNvPr id="0" name=""/>
        <dsp:cNvSpPr/>
      </dsp:nvSpPr>
      <dsp:spPr>
        <a:xfrm>
          <a:off x="46538" y="4014857"/>
          <a:ext cx="1205593" cy="765552"/>
        </a:xfrm>
        <a:prstGeom prst="roundRect">
          <a:avLst>
            <a:gd name="adj" fmla="val 10000"/>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scene3d>
          <a:camera prst="orthographicFront"/>
          <a:lightRig rig="threePt" dir="t">
            <a:rot lat="0" lon="0" rev="7500000"/>
          </a:lightRig>
        </a:scene3d>
        <a:sp3d prstMaterial="plastic"/>
      </dsp:spPr>
      <dsp:style>
        <a:lnRef idx="0">
          <a:scrgbClr r="0" g="0" b="0"/>
        </a:lnRef>
        <a:fillRef idx="3">
          <a:scrgbClr r="0" g="0" b="0"/>
        </a:fillRef>
        <a:effectRef idx="2">
          <a:scrgbClr r="0" g="0" b="0"/>
        </a:effectRef>
        <a:fontRef idx="minor">
          <a:schemeClr val="lt1"/>
        </a:fontRef>
      </dsp:style>
    </dsp:sp>
    <dsp:sp modelId="{0B878249-E1C3-40C6-B3F4-3586CF46F455}">
      <dsp:nvSpPr>
        <dsp:cNvPr id="0" name=""/>
        <dsp:cNvSpPr/>
      </dsp:nvSpPr>
      <dsp:spPr>
        <a:xfrm>
          <a:off x="180493" y="4142114"/>
          <a:ext cx="1205593" cy="765552"/>
        </a:xfrm>
        <a:prstGeom prst="roundRect">
          <a:avLst>
            <a:gd name="adj" fmla="val 10000"/>
          </a:avLst>
        </a:prstGeom>
        <a:solidFill>
          <a:schemeClr val="lt1">
            <a:alpha val="90000"/>
            <a:hueOff val="0"/>
            <a:satOff val="0"/>
            <a:lumOff val="0"/>
            <a:alphaOff val="0"/>
          </a:schemeClr>
        </a:solidFill>
        <a:ln w="9525" cap="flat" cmpd="sng" algn="ctr">
          <a:solidFill>
            <a:schemeClr val="accent5">
              <a:hueOff val="0"/>
              <a:satOff val="0"/>
              <a:lumOff val="0"/>
              <a:alphaOff val="0"/>
            </a:schemeClr>
          </a:solidFill>
          <a:prstDash val="solid"/>
        </a:ln>
        <a:effectLst/>
        <a:scene3d>
          <a:camera prst="orthographicFront"/>
          <a:lightRig rig="threePt" dir="t">
            <a:rot lat="0" lon="0" rev="7500000"/>
          </a:lightRig>
        </a:scene3d>
        <a:sp3d z="152400" extrusionH="63500" prstMaterial="dkEdge">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b="1" kern="1200" dirty="0">
              <a:latin typeface="Arial" panose="020B0604020202020204" pitchFamily="34" charset="0"/>
              <a:cs typeface="Arial" panose="020B0604020202020204" pitchFamily="34" charset="0"/>
            </a:rPr>
            <a:t>Fresh Issues</a:t>
          </a:r>
        </a:p>
      </dsp:txBody>
      <dsp:txXfrm>
        <a:off x="202915" y="4164536"/>
        <a:ext cx="1160749" cy="720708"/>
      </dsp:txXfrm>
    </dsp:sp>
    <dsp:sp modelId="{40724CFD-70A3-43E7-A3A2-CD2AAB3F40C1}">
      <dsp:nvSpPr>
        <dsp:cNvPr id="0" name=""/>
        <dsp:cNvSpPr/>
      </dsp:nvSpPr>
      <dsp:spPr>
        <a:xfrm>
          <a:off x="1520041" y="4014857"/>
          <a:ext cx="1205593" cy="765552"/>
        </a:xfrm>
        <a:prstGeom prst="roundRect">
          <a:avLst>
            <a:gd name="adj" fmla="val 10000"/>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scene3d>
          <a:camera prst="orthographicFront"/>
          <a:lightRig rig="threePt" dir="t">
            <a:rot lat="0" lon="0" rev="7500000"/>
          </a:lightRig>
        </a:scene3d>
        <a:sp3d prstMaterial="plastic"/>
      </dsp:spPr>
      <dsp:style>
        <a:lnRef idx="0">
          <a:scrgbClr r="0" g="0" b="0"/>
        </a:lnRef>
        <a:fillRef idx="3">
          <a:scrgbClr r="0" g="0" b="0"/>
        </a:fillRef>
        <a:effectRef idx="2">
          <a:scrgbClr r="0" g="0" b="0"/>
        </a:effectRef>
        <a:fontRef idx="minor">
          <a:schemeClr val="lt1"/>
        </a:fontRef>
      </dsp:style>
    </dsp:sp>
    <dsp:sp modelId="{3D2A209E-B13E-487A-AE34-A388E4BF9DB8}">
      <dsp:nvSpPr>
        <dsp:cNvPr id="0" name=""/>
        <dsp:cNvSpPr/>
      </dsp:nvSpPr>
      <dsp:spPr>
        <a:xfrm>
          <a:off x="1653996" y="4142114"/>
          <a:ext cx="1205593" cy="765552"/>
        </a:xfrm>
        <a:prstGeom prst="roundRect">
          <a:avLst>
            <a:gd name="adj" fmla="val 10000"/>
          </a:avLst>
        </a:prstGeom>
        <a:solidFill>
          <a:schemeClr val="lt1">
            <a:alpha val="90000"/>
            <a:hueOff val="0"/>
            <a:satOff val="0"/>
            <a:lumOff val="0"/>
            <a:alphaOff val="0"/>
          </a:schemeClr>
        </a:solidFill>
        <a:ln w="9525" cap="flat" cmpd="sng" algn="ctr">
          <a:solidFill>
            <a:schemeClr val="accent5">
              <a:hueOff val="0"/>
              <a:satOff val="0"/>
              <a:lumOff val="0"/>
              <a:alphaOff val="0"/>
            </a:schemeClr>
          </a:solidFill>
          <a:prstDash val="solid"/>
        </a:ln>
        <a:effectLst/>
        <a:scene3d>
          <a:camera prst="orthographicFront"/>
          <a:lightRig rig="threePt" dir="t">
            <a:rot lat="0" lon="0" rev="7500000"/>
          </a:lightRig>
        </a:scene3d>
        <a:sp3d z="152400" extrusionH="63500" prstMaterial="dkEdge">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b="1" kern="1200" dirty="0">
              <a:latin typeface="Arial" panose="020B0604020202020204" pitchFamily="34" charset="0"/>
              <a:cs typeface="Arial" panose="020B0604020202020204" pitchFamily="34" charset="0"/>
            </a:rPr>
            <a:t>Offer for sale</a:t>
          </a:r>
        </a:p>
      </dsp:txBody>
      <dsp:txXfrm>
        <a:off x="1676418" y="4164536"/>
        <a:ext cx="1160749" cy="720708"/>
      </dsp:txXfrm>
    </dsp:sp>
    <dsp:sp modelId="{6589EA21-F2F0-4F66-A783-D66E4A77B226}">
      <dsp:nvSpPr>
        <dsp:cNvPr id="0" name=""/>
        <dsp:cNvSpPr/>
      </dsp:nvSpPr>
      <dsp:spPr>
        <a:xfrm>
          <a:off x="3669656" y="2792557"/>
          <a:ext cx="1205593" cy="765552"/>
        </a:xfrm>
        <a:prstGeom prst="roundRect">
          <a:avLst>
            <a:gd name="adj" fmla="val 1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scene3d>
          <a:camera prst="orthographicFront"/>
          <a:lightRig rig="threePt" dir="t">
            <a:rot lat="0" lon="0" rev="7500000"/>
          </a:lightRig>
        </a:scene3d>
        <a:sp3d prstMaterial="plastic"/>
      </dsp:spPr>
      <dsp:style>
        <a:lnRef idx="0">
          <a:scrgbClr r="0" g="0" b="0"/>
        </a:lnRef>
        <a:fillRef idx="3">
          <a:scrgbClr r="0" g="0" b="0"/>
        </a:fillRef>
        <a:effectRef idx="2">
          <a:scrgbClr r="0" g="0" b="0"/>
        </a:effectRef>
        <a:fontRef idx="minor">
          <a:schemeClr val="lt1"/>
        </a:fontRef>
      </dsp:style>
    </dsp:sp>
    <dsp:sp modelId="{B0986097-CCBD-4BFA-9D05-2979BA683E2E}">
      <dsp:nvSpPr>
        <dsp:cNvPr id="0" name=""/>
        <dsp:cNvSpPr/>
      </dsp:nvSpPr>
      <dsp:spPr>
        <a:xfrm>
          <a:off x="3803611" y="2919814"/>
          <a:ext cx="1205593" cy="765552"/>
        </a:xfrm>
        <a:prstGeom prst="roundRect">
          <a:avLst>
            <a:gd name="adj" fmla="val 10000"/>
          </a:avLst>
        </a:prstGeom>
        <a:solidFill>
          <a:schemeClr val="lt1">
            <a:alpha val="90000"/>
            <a:hueOff val="0"/>
            <a:satOff val="0"/>
            <a:lumOff val="0"/>
            <a:alphaOff val="0"/>
          </a:schemeClr>
        </a:solidFill>
        <a:ln w="9525" cap="flat" cmpd="sng" algn="ctr">
          <a:solidFill>
            <a:schemeClr val="accent4">
              <a:hueOff val="0"/>
              <a:satOff val="0"/>
              <a:lumOff val="0"/>
              <a:alphaOff val="0"/>
            </a:schemeClr>
          </a:solidFill>
          <a:prstDash val="solid"/>
        </a:ln>
        <a:effectLst/>
        <a:scene3d>
          <a:camera prst="orthographicFront"/>
          <a:lightRig rig="threePt" dir="t">
            <a:rot lat="0" lon="0" rev="7500000"/>
          </a:lightRig>
        </a:scene3d>
        <a:sp3d z="152400" extrusionH="63500" prstMaterial="dkEdge">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b="1" kern="1200" dirty="0">
              <a:latin typeface="Arial" panose="020B0604020202020204" pitchFamily="34" charset="0"/>
              <a:cs typeface="Arial" panose="020B0604020202020204" pitchFamily="34" charset="0"/>
            </a:rPr>
            <a:t>FPO</a:t>
          </a:r>
        </a:p>
      </dsp:txBody>
      <dsp:txXfrm>
        <a:off x="3826033" y="2942236"/>
        <a:ext cx="1160749" cy="720708"/>
      </dsp:txXfrm>
    </dsp:sp>
    <dsp:sp modelId="{47ACB62F-D630-491C-8B8A-AB4A0FF51662}">
      <dsp:nvSpPr>
        <dsp:cNvPr id="0" name=""/>
        <dsp:cNvSpPr/>
      </dsp:nvSpPr>
      <dsp:spPr>
        <a:xfrm>
          <a:off x="2993545" y="4014857"/>
          <a:ext cx="1205593" cy="765552"/>
        </a:xfrm>
        <a:prstGeom prst="roundRect">
          <a:avLst>
            <a:gd name="adj" fmla="val 10000"/>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scene3d>
          <a:camera prst="orthographicFront"/>
          <a:lightRig rig="threePt" dir="t">
            <a:rot lat="0" lon="0" rev="7500000"/>
          </a:lightRig>
        </a:scene3d>
        <a:sp3d prstMaterial="plastic"/>
      </dsp:spPr>
      <dsp:style>
        <a:lnRef idx="0">
          <a:scrgbClr r="0" g="0" b="0"/>
        </a:lnRef>
        <a:fillRef idx="3">
          <a:scrgbClr r="0" g="0" b="0"/>
        </a:fillRef>
        <a:effectRef idx="2">
          <a:scrgbClr r="0" g="0" b="0"/>
        </a:effectRef>
        <a:fontRef idx="minor">
          <a:schemeClr val="lt1"/>
        </a:fontRef>
      </dsp:style>
    </dsp:sp>
    <dsp:sp modelId="{3EAFE104-C005-4806-B050-1140043D5B75}">
      <dsp:nvSpPr>
        <dsp:cNvPr id="0" name=""/>
        <dsp:cNvSpPr/>
      </dsp:nvSpPr>
      <dsp:spPr>
        <a:xfrm>
          <a:off x="3127500" y="4142114"/>
          <a:ext cx="1205593" cy="765552"/>
        </a:xfrm>
        <a:prstGeom prst="roundRect">
          <a:avLst>
            <a:gd name="adj" fmla="val 10000"/>
          </a:avLst>
        </a:prstGeom>
        <a:solidFill>
          <a:schemeClr val="lt1">
            <a:alpha val="90000"/>
            <a:hueOff val="0"/>
            <a:satOff val="0"/>
            <a:lumOff val="0"/>
            <a:alphaOff val="0"/>
          </a:schemeClr>
        </a:solidFill>
        <a:ln w="9525" cap="flat" cmpd="sng" algn="ctr">
          <a:solidFill>
            <a:schemeClr val="accent5">
              <a:hueOff val="0"/>
              <a:satOff val="0"/>
              <a:lumOff val="0"/>
              <a:alphaOff val="0"/>
            </a:schemeClr>
          </a:solidFill>
          <a:prstDash val="solid"/>
        </a:ln>
        <a:effectLst/>
        <a:scene3d>
          <a:camera prst="orthographicFront"/>
          <a:lightRig rig="threePt" dir="t">
            <a:rot lat="0" lon="0" rev="7500000"/>
          </a:lightRig>
        </a:scene3d>
        <a:sp3d z="152400" extrusionH="63500" prstMaterial="dkEdge">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b="1" kern="1200" dirty="0">
              <a:latin typeface="Arial" panose="020B0604020202020204" pitchFamily="34" charset="0"/>
              <a:cs typeface="Arial" panose="020B0604020202020204" pitchFamily="34" charset="0"/>
            </a:rPr>
            <a:t>Fresh Issues</a:t>
          </a:r>
        </a:p>
      </dsp:txBody>
      <dsp:txXfrm>
        <a:off x="3149922" y="4164536"/>
        <a:ext cx="1160749" cy="720708"/>
      </dsp:txXfrm>
    </dsp:sp>
    <dsp:sp modelId="{B502E60B-3EB9-482E-A7C7-BBA441C8718D}">
      <dsp:nvSpPr>
        <dsp:cNvPr id="0" name=""/>
        <dsp:cNvSpPr/>
      </dsp:nvSpPr>
      <dsp:spPr>
        <a:xfrm>
          <a:off x="4467049" y="4014857"/>
          <a:ext cx="1205593" cy="765552"/>
        </a:xfrm>
        <a:prstGeom prst="roundRect">
          <a:avLst>
            <a:gd name="adj" fmla="val 10000"/>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scene3d>
          <a:camera prst="orthographicFront"/>
          <a:lightRig rig="threePt" dir="t">
            <a:rot lat="0" lon="0" rev="7500000"/>
          </a:lightRig>
        </a:scene3d>
        <a:sp3d prstMaterial="plastic"/>
      </dsp:spPr>
      <dsp:style>
        <a:lnRef idx="0">
          <a:scrgbClr r="0" g="0" b="0"/>
        </a:lnRef>
        <a:fillRef idx="3">
          <a:scrgbClr r="0" g="0" b="0"/>
        </a:fillRef>
        <a:effectRef idx="2">
          <a:scrgbClr r="0" g="0" b="0"/>
        </a:effectRef>
        <a:fontRef idx="minor">
          <a:schemeClr val="lt1"/>
        </a:fontRef>
      </dsp:style>
    </dsp:sp>
    <dsp:sp modelId="{A01EA1A0-40B0-4B97-8758-9DE8D1853E90}">
      <dsp:nvSpPr>
        <dsp:cNvPr id="0" name=""/>
        <dsp:cNvSpPr/>
      </dsp:nvSpPr>
      <dsp:spPr>
        <a:xfrm>
          <a:off x="4601004" y="4142114"/>
          <a:ext cx="1205593" cy="765552"/>
        </a:xfrm>
        <a:prstGeom prst="roundRect">
          <a:avLst>
            <a:gd name="adj" fmla="val 10000"/>
          </a:avLst>
        </a:prstGeom>
        <a:solidFill>
          <a:schemeClr val="lt1">
            <a:alpha val="90000"/>
            <a:hueOff val="0"/>
            <a:satOff val="0"/>
            <a:lumOff val="0"/>
            <a:alphaOff val="0"/>
          </a:schemeClr>
        </a:solidFill>
        <a:ln w="9525" cap="flat" cmpd="sng" algn="ctr">
          <a:solidFill>
            <a:schemeClr val="accent5">
              <a:hueOff val="0"/>
              <a:satOff val="0"/>
              <a:lumOff val="0"/>
              <a:alphaOff val="0"/>
            </a:schemeClr>
          </a:solidFill>
          <a:prstDash val="solid"/>
        </a:ln>
        <a:effectLst/>
        <a:scene3d>
          <a:camera prst="orthographicFront"/>
          <a:lightRig rig="threePt" dir="t">
            <a:rot lat="0" lon="0" rev="7500000"/>
          </a:lightRig>
        </a:scene3d>
        <a:sp3d z="152400" extrusionH="63500" prstMaterial="dkEdge">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b="1" kern="1200" dirty="0">
              <a:latin typeface="Arial" panose="020B0604020202020204" pitchFamily="34" charset="0"/>
              <a:cs typeface="Arial" panose="020B0604020202020204" pitchFamily="34" charset="0"/>
            </a:rPr>
            <a:t>Offer for sale</a:t>
          </a:r>
        </a:p>
      </dsp:txBody>
      <dsp:txXfrm>
        <a:off x="4623426" y="4164536"/>
        <a:ext cx="1160749" cy="720708"/>
      </dsp:txXfrm>
    </dsp:sp>
    <dsp:sp modelId="{5F0CE058-F478-4A10-9442-1C86152ED8FF}">
      <dsp:nvSpPr>
        <dsp:cNvPr id="0" name=""/>
        <dsp:cNvSpPr/>
      </dsp:nvSpPr>
      <dsp:spPr>
        <a:xfrm>
          <a:off x="3684822" y="1509617"/>
          <a:ext cx="1205593" cy="765552"/>
        </a:xfrm>
        <a:prstGeom prst="roundRect">
          <a:avLst>
            <a:gd name="adj" fmla="val 1000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scene3d>
          <a:camera prst="orthographicFront"/>
          <a:lightRig rig="threePt" dir="t">
            <a:rot lat="0" lon="0" rev="7500000"/>
          </a:lightRig>
        </a:scene3d>
        <a:sp3d prstMaterial="plastic"/>
      </dsp:spPr>
      <dsp:style>
        <a:lnRef idx="0">
          <a:scrgbClr r="0" g="0" b="0"/>
        </a:lnRef>
        <a:fillRef idx="3">
          <a:scrgbClr r="0" g="0" b="0"/>
        </a:fillRef>
        <a:effectRef idx="2">
          <a:scrgbClr r="0" g="0" b="0"/>
        </a:effectRef>
        <a:fontRef idx="minor">
          <a:schemeClr val="lt1"/>
        </a:fontRef>
      </dsp:style>
    </dsp:sp>
    <dsp:sp modelId="{BECE379A-EAB7-4D45-ACCB-8FCEDFF3C240}">
      <dsp:nvSpPr>
        <dsp:cNvPr id="0" name=""/>
        <dsp:cNvSpPr/>
      </dsp:nvSpPr>
      <dsp:spPr>
        <a:xfrm>
          <a:off x="3818777" y="1636874"/>
          <a:ext cx="1205593" cy="765552"/>
        </a:xfrm>
        <a:prstGeom prst="roundRect">
          <a:avLst>
            <a:gd name="adj" fmla="val 10000"/>
          </a:avLst>
        </a:prstGeom>
        <a:solidFill>
          <a:schemeClr val="lt1">
            <a:alpha val="90000"/>
            <a:hueOff val="0"/>
            <a:satOff val="0"/>
            <a:lumOff val="0"/>
            <a:alphaOff val="0"/>
          </a:schemeClr>
        </a:solidFill>
        <a:ln w="9525" cap="flat" cmpd="sng" algn="ctr">
          <a:solidFill>
            <a:schemeClr val="accent3">
              <a:hueOff val="0"/>
              <a:satOff val="0"/>
              <a:lumOff val="0"/>
              <a:alphaOff val="0"/>
            </a:schemeClr>
          </a:solidFill>
          <a:prstDash val="solid"/>
        </a:ln>
        <a:effectLst/>
        <a:scene3d>
          <a:camera prst="orthographicFront"/>
          <a:lightRig rig="threePt" dir="t">
            <a:rot lat="0" lon="0" rev="7500000"/>
          </a:lightRig>
        </a:scene3d>
        <a:sp3d z="152400" extrusionH="63500" prstMaterial="dkEdge">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b="1" kern="1200" dirty="0">
              <a:latin typeface="Arial" panose="020B0604020202020204" pitchFamily="34" charset="0"/>
              <a:cs typeface="Arial" panose="020B0604020202020204" pitchFamily="34" charset="0"/>
            </a:rPr>
            <a:t>Rights Issues</a:t>
          </a:r>
        </a:p>
      </dsp:txBody>
      <dsp:txXfrm>
        <a:off x="3841199" y="1659296"/>
        <a:ext cx="1160749" cy="720708"/>
      </dsp:txXfrm>
    </dsp:sp>
    <dsp:sp modelId="{220F69A3-6C4E-4A2F-879D-DBEA1C6775A2}">
      <dsp:nvSpPr>
        <dsp:cNvPr id="0" name=""/>
        <dsp:cNvSpPr/>
      </dsp:nvSpPr>
      <dsp:spPr>
        <a:xfrm>
          <a:off x="5158326" y="1509617"/>
          <a:ext cx="1205593" cy="765552"/>
        </a:xfrm>
        <a:prstGeom prst="roundRect">
          <a:avLst>
            <a:gd name="adj" fmla="val 1000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scene3d>
          <a:camera prst="orthographicFront"/>
          <a:lightRig rig="threePt" dir="t">
            <a:rot lat="0" lon="0" rev="7500000"/>
          </a:lightRig>
        </a:scene3d>
        <a:sp3d prstMaterial="plastic"/>
      </dsp:spPr>
      <dsp:style>
        <a:lnRef idx="0">
          <a:scrgbClr r="0" g="0" b="0"/>
        </a:lnRef>
        <a:fillRef idx="3">
          <a:scrgbClr r="0" g="0" b="0"/>
        </a:fillRef>
        <a:effectRef idx="2">
          <a:scrgbClr r="0" g="0" b="0"/>
        </a:effectRef>
        <a:fontRef idx="minor">
          <a:schemeClr val="lt1"/>
        </a:fontRef>
      </dsp:style>
    </dsp:sp>
    <dsp:sp modelId="{C77A9A05-8D0B-4122-A440-F668291EFFDE}">
      <dsp:nvSpPr>
        <dsp:cNvPr id="0" name=""/>
        <dsp:cNvSpPr/>
      </dsp:nvSpPr>
      <dsp:spPr>
        <a:xfrm>
          <a:off x="5292281" y="1636874"/>
          <a:ext cx="1205593" cy="765552"/>
        </a:xfrm>
        <a:prstGeom prst="roundRect">
          <a:avLst>
            <a:gd name="adj" fmla="val 10000"/>
          </a:avLst>
        </a:prstGeom>
        <a:solidFill>
          <a:schemeClr val="lt1">
            <a:alpha val="90000"/>
            <a:hueOff val="0"/>
            <a:satOff val="0"/>
            <a:lumOff val="0"/>
            <a:alphaOff val="0"/>
          </a:schemeClr>
        </a:solidFill>
        <a:ln w="9525" cap="flat" cmpd="sng" algn="ctr">
          <a:solidFill>
            <a:schemeClr val="accent3">
              <a:hueOff val="0"/>
              <a:satOff val="0"/>
              <a:lumOff val="0"/>
              <a:alphaOff val="0"/>
            </a:schemeClr>
          </a:solidFill>
          <a:prstDash val="solid"/>
        </a:ln>
        <a:effectLst/>
        <a:scene3d>
          <a:camera prst="orthographicFront"/>
          <a:lightRig rig="threePt" dir="t">
            <a:rot lat="0" lon="0" rev="7500000"/>
          </a:lightRig>
        </a:scene3d>
        <a:sp3d z="152400" extrusionH="63500" prstMaterial="dkEdge">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b="1" kern="1200" dirty="0">
              <a:latin typeface="Arial" panose="020B0604020202020204" pitchFamily="34" charset="0"/>
              <a:cs typeface="Arial" panose="020B0604020202020204" pitchFamily="34" charset="0"/>
            </a:rPr>
            <a:t>Bonus Issues</a:t>
          </a:r>
        </a:p>
      </dsp:txBody>
      <dsp:txXfrm>
        <a:off x="5314703" y="1659296"/>
        <a:ext cx="1160749" cy="720708"/>
      </dsp:txXfrm>
    </dsp:sp>
    <dsp:sp modelId="{847DCA5A-421B-493B-9508-93EE84BAC879}">
      <dsp:nvSpPr>
        <dsp:cNvPr id="0" name=""/>
        <dsp:cNvSpPr/>
      </dsp:nvSpPr>
      <dsp:spPr>
        <a:xfrm>
          <a:off x="6631830" y="1509617"/>
          <a:ext cx="1205593" cy="765552"/>
        </a:xfrm>
        <a:prstGeom prst="roundRect">
          <a:avLst>
            <a:gd name="adj" fmla="val 1000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scene3d>
          <a:camera prst="orthographicFront"/>
          <a:lightRig rig="threePt" dir="t">
            <a:rot lat="0" lon="0" rev="7500000"/>
          </a:lightRig>
        </a:scene3d>
        <a:sp3d prstMaterial="plastic"/>
      </dsp:spPr>
      <dsp:style>
        <a:lnRef idx="0">
          <a:scrgbClr r="0" g="0" b="0"/>
        </a:lnRef>
        <a:fillRef idx="3">
          <a:scrgbClr r="0" g="0" b="0"/>
        </a:fillRef>
        <a:effectRef idx="2">
          <a:scrgbClr r="0" g="0" b="0"/>
        </a:effectRef>
        <a:fontRef idx="minor">
          <a:schemeClr val="lt1"/>
        </a:fontRef>
      </dsp:style>
    </dsp:sp>
    <dsp:sp modelId="{AA18DE0B-2503-4B34-A66F-B4378D1B15DB}">
      <dsp:nvSpPr>
        <dsp:cNvPr id="0" name=""/>
        <dsp:cNvSpPr/>
      </dsp:nvSpPr>
      <dsp:spPr>
        <a:xfrm>
          <a:off x="6765784" y="1636874"/>
          <a:ext cx="1205593" cy="765552"/>
        </a:xfrm>
        <a:prstGeom prst="roundRect">
          <a:avLst>
            <a:gd name="adj" fmla="val 10000"/>
          </a:avLst>
        </a:prstGeom>
        <a:solidFill>
          <a:schemeClr val="lt1">
            <a:alpha val="90000"/>
            <a:hueOff val="0"/>
            <a:satOff val="0"/>
            <a:lumOff val="0"/>
            <a:alphaOff val="0"/>
          </a:schemeClr>
        </a:solidFill>
        <a:ln w="9525" cap="flat" cmpd="sng" algn="ctr">
          <a:solidFill>
            <a:schemeClr val="accent3">
              <a:hueOff val="0"/>
              <a:satOff val="0"/>
              <a:lumOff val="0"/>
              <a:alphaOff val="0"/>
            </a:schemeClr>
          </a:solidFill>
          <a:prstDash val="solid"/>
        </a:ln>
        <a:effectLst/>
        <a:scene3d>
          <a:camera prst="orthographicFront"/>
          <a:lightRig rig="threePt" dir="t">
            <a:rot lat="0" lon="0" rev="7500000"/>
          </a:lightRig>
        </a:scene3d>
        <a:sp3d z="152400" extrusionH="63500" prstMaterial="dkEdge">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b="1" kern="1200" dirty="0">
              <a:latin typeface="Arial" panose="020B0604020202020204" pitchFamily="34" charset="0"/>
              <a:cs typeface="Arial" panose="020B0604020202020204" pitchFamily="34" charset="0"/>
            </a:rPr>
            <a:t>Private Placements</a:t>
          </a:r>
        </a:p>
      </dsp:txBody>
      <dsp:txXfrm>
        <a:off x="6788206" y="1659296"/>
        <a:ext cx="1160749" cy="720708"/>
      </dsp:txXfrm>
    </dsp:sp>
    <dsp:sp modelId="{5B49A90C-F88A-4EB9-9E50-72038E2A809B}">
      <dsp:nvSpPr>
        <dsp:cNvPr id="0" name=""/>
        <dsp:cNvSpPr/>
      </dsp:nvSpPr>
      <dsp:spPr>
        <a:xfrm>
          <a:off x="5615657" y="2702765"/>
          <a:ext cx="1205593" cy="765552"/>
        </a:xfrm>
        <a:prstGeom prst="roundRect">
          <a:avLst>
            <a:gd name="adj" fmla="val 1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scene3d>
          <a:camera prst="orthographicFront"/>
          <a:lightRig rig="threePt" dir="t">
            <a:rot lat="0" lon="0" rev="7500000"/>
          </a:lightRig>
        </a:scene3d>
        <a:sp3d prstMaterial="plastic"/>
      </dsp:spPr>
      <dsp:style>
        <a:lnRef idx="0">
          <a:scrgbClr r="0" g="0" b="0"/>
        </a:lnRef>
        <a:fillRef idx="3">
          <a:scrgbClr r="0" g="0" b="0"/>
        </a:fillRef>
        <a:effectRef idx="2">
          <a:scrgbClr r="0" g="0" b="0"/>
        </a:effectRef>
        <a:fontRef idx="minor">
          <a:schemeClr val="lt1"/>
        </a:fontRef>
      </dsp:style>
    </dsp:sp>
    <dsp:sp modelId="{5F018735-1DAF-4C36-BB53-0BE74191A799}">
      <dsp:nvSpPr>
        <dsp:cNvPr id="0" name=""/>
        <dsp:cNvSpPr/>
      </dsp:nvSpPr>
      <dsp:spPr>
        <a:xfrm>
          <a:off x="5749612" y="2830022"/>
          <a:ext cx="1205593" cy="765552"/>
        </a:xfrm>
        <a:prstGeom prst="roundRect">
          <a:avLst>
            <a:gd name="adj" fmla="val 10000"/>
          </a:avLst>
        </a:prstGeom>
        <a:solidFill>
          <a:schemeClr val="lt1">
            <a:alpha val="90000"/>
            <a:hueOff val="0"/>
            <a:satOff val="0"/>
            <a:lumOff val="0"/>
            <a:alphaOff val="0"/>
          </a:schemeClr>
        </a:solidFill>
        <a:ln w="9525" cap="flat" cmpd="sng" algn="ctr">
          <a:solidFill>
            <a:schemeClr val="accent4">
              <a:hueOff val="0"/>
              <a:satOff val="0"/>
              <a:lumOff val="0"/>
              <a:alphaOff val="0"/>
            </a:schemeClr>
          </a:solidFill>
          <a:prstDash val="solid"/>
        </a:ln>
        <a:effectLst/>
        <a:scene3d>
          <a:camera prst="orthographicFront"/>
          <a:lightRig rig="threePt" dir="t">
            <a:rot lat="0" lon="0" rev="7500000"/>
          </a:lightRig>
        </a:scene3d>
        <a:sp3d z="152400" extrusionH="63500" prstMaterial="dkEdge">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b="1" kern="1200" dirty="0">
              <a:latin typeface="Arial" panose="020B0604020202020204" pitchFamily="34" charset="0"/>
              <a:cs typeface="Arial" panose="020B0604020202020204" pitchFamily="34" charset="0"/>
            </a:rPr>
            <a:t>Preferential Issue</a:t>
          </a:r>
        </a:p>
      </dsp:txBody>
      <dsp:txXfrm>
        <a:off x="5772034" y="2852444"/>
        <a:ext cx="1160749" cy="720708"/>
      </dsp:txXfrm>
    </dsp:sp>
    <dsp:sp modelId="{6E566BDD-93AD-4D5D-9F9F-97F43295706F}">
      <dsp:nvSpPr>
        <dsp:cNvPr id="0" name=""/>
        <dsp:cNvSpPr/>
      </dsp:nvSpPr>
      <dsp:spPr>
        <a:xfrm>
          <a:off x="7369645" y="2718398"/>
          <a:ext cx="1205593" cy="765552"/>
        </a:xfrm>
        <a:prstGeom prst="roundRect">
          <a:avLst>
            <a:gd name="adj" fmla="val 1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scene3d>
          <a:camera prst="orthographicFront"/>
          <a:lightRig rig="threePt" dir="t">
            <a:rot lat="0" lon="0" rev="7500000"/>
          </a:lightRig>
        </a:scene3d>
        <a:sp3d prstMaterial="plastic"/>
      </dsp:spPr>
      <dsp:style>
        <a:lnRef idx="0">
          <a:scrgbClr r="0" g="0" b="0"/>
        </a:lnRef>
        <a:fillRef idx="3">
          <a:scrgbClr r="0" g="0" b="0"/>
        </a:fillRef>
        <a:effectRef idx="2">
          <a:scrgbClr r="0" g="0" b="0"/>
        </a:effectRef>
        <a:fontRef idx="minor">
          <a:schemeClr val="lt1"/>
        </a:fontRef>
      </dsp:style>
    </dsp:sp>
    <dsp:sp modelId="{C9B427CF-1227-4EDB-89BD-5CA8BE4450DC}">
      <dsp:nvSpPr>
        <dsp:cNvPr id="0" name=""/>
        <dsp:cNvSpPr/>
      </dsp:nvSpPr>
      <dsp:spPr>
        <a:xfrm>
          <a:off x="7503600" y="2845655"/>
          <a:ext cx="1205593" cy="765552"/>
        </a:xfrm>
        <a:prstGeom prst="roundRect">
          <a:avLst>
            <a:gd name="adj" fmla="val 10000"/>
          </a:avLst>
        </a:prstGeom>
        <a:solidFill>
          <a:schemeClr val="lt1">
            <a:alpha val="90000"/>
            <a:hueOff val="0"/>
            <a:satOff val="0"/>
            <a:lumOff val="0"/>
            <a:alphaOff val="0"/>
          </a:schemeClr>
        </a:solidFill>
        <a:ln w="9525" cap="flat" cmpd="sng" algn="ctr">
          <a:solidFill>
            <a:schemeClr val="accent4">
              <a:hueOff val="0"/>
              <a:satOff val="0"/>
              <a:lumOff val="0"/>
              <a:alphaOff val="0"/>
            </a:schemeClr>
          </a:solidFill>
          <a:prstDash val="solid"/>
        </a:ln>
        <a:effectLst/>
        <a:scene3d>
          <a:camera prst="orthographicFront"/>
          <a:lightRig rig="threePt" dir="t">
            <a:rot lat="0" lon="0" rev="7500000"/>
          </a:lightRig>
        </a:scene3d>
        <a:sp3d z="152400" extrusionH="63500" prstMaterial="dkEdge">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b="1" kern="1200" dirty="0">
              <a:latin typeface="Arial" panose="020B0604020202020204" pitchFamily="34" charset="0"/>
              <a:cs typeface="Arial" panose="020B0604020202020204" pitchFamily="34" charset="0"/>
            </a:rPr>
            <a:t>Qualified Institutional Placement</a:t>
          </a:r>
        </a:p>
      </dsp:txBody>
      <dsp:txXfrm>
        <a:off x="7526022" y="2868077"/>
        <a:ext cx="1160749" cy="72070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13.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078435" cy="450293"/>
          </a:xfrm>
          <a:prstGeom prst="rect">
            <a:avLst/>
          </a:prstGeom>
        </p:spPr>
        <p:txBody>
          <a:bodyPr vert="horz" lIns="83796" tIns="41898" rIns="83796" bIns="41898" rtlCol="0"/>
          <a:lstStyle>
            <a:lvl1pPr algn="l">
              <a:defRPr sz="1100"/>
            </a:lvl1pPr>
          </a:lstStyle>
          <a:p>
            <a:endParaRPr lang="en-IN"/>
          </a:p>
        </p:txBody>
      </p:sp>
      <p:sp>
        <p:nvSpPr>
          <p:cNvPr id="3" name="Date Placeholder 2"/>
          <p:cNvSpPr>
            <a:spLocks noGrp="1"/>
          </p:cNvSpPr>
          <p:nvPr>
            <p:ph type="dt" sz="quarter" idx="1"/>
          </p:nvPr>
        </p:nvSpPr>
        <p:spPr>
          <a:xfrm>
            <a:off x="4022550" y="1"/>
            <a:ext cx="3078435" cy="450293"/>
          </a:xfrm>
          <a:prstGeom prst="rect">
            <a:avLst/>
          </a:prstGeom>
        </p:spPr>
        <p:txBody>
          <a:bodyPr vert="horz" lIns="83796" tIns="41898" rIns="83796" bIns="41898" rtlCol="0"/>
          <a:lstStyle>
            <a:lvl1pPr algn="r">
              <a:defRPr sz="1100"/>
            </a:lvl1pPr>
          </a:lstStyle>
          <a:p>
            <a:fld id="{8DC73E4E-73B0-476C-869D-FA5483EE700D}" type="datetimeFigureOut">
              <a:rPr lang="en-IN" smtClean="0"/>
              <a:t>10-12-2020</a:t>
            </a:fld>
            <a:endParaRPr lang="en-IN"/>
          </a:p>
        </p:txBody>
      </p:sp>
      <p:sp>
        <p:nvSpPr>
          <p:cNvPr id="4" name="Footer Placeholder 3"/>
          <p:cNvSpPr>
            <a:spLocks noGrp="1"/>
          </p:cNvSpPr>
          <p:nvPr>
            <p:ph type="ftr" sz="quarter" idx="2"/>
          </p:nvPr>
        </p:nvSpPr>
        <p:spPr>
          <a:xfrm>
            <a:off x="1" y="8522258"/>
            <a:ext cx="3078435" cy="450293"/>
          </a:xfrm>
          <a:prstGeom prst="rect">
            <a:avLst/>
          </a:prstGeom>
        </p:spPr>
        <p:txBody>
          <a:bodyPr vert="horz" lIns="83796" tIns="41898" rIns="83796" bIns="41898" rtlCol="0" anchor="b"/>
          <a:lstStyle>
            <a:lvl1pPr algn="l">
              <a:defRPr sz="1100"/>
            </a:lvl1pPr>
          </a:lstStyle>
          <a:p>
            <a:endParaRPr lang="en-IN"/>
          </a:p>
        </p:txBody>
      </p:sp>
      <p:sp>
        <p:nvSpPr>
          <p:cNvPr id="5" name="Slide Number Placeholder 4"/>
          <p:cNvSpPr>
            <a:spLocks noGrp="1"/>
          </p:cNvSpPr>
          <p:nvPr>
            <p:ph type="sldNum" sz="quarter" idx="3"/>
          </p:nvPr>
        </p:nvSpPr>
        <p:spPr>
          <a:xfrm>
            <a:off x="4022550" y="8522258"/>
            <a:ext cx="3078435" cy="450293"/>
          </a:xfrm>
          <a:prstGeom prst="rect">
            <a:avLst/>
          </a:prstGeom>
        </p:spPr>
        <p:txBody>
          <a:bodyPr vert="horz" lIns="83796" tIns="41898" rIns="83796" bIns="41898" rtlCol="0" anchor="b"/>
          <a:lstStyle>
            <a:lvl1pPr algn="r">
              <a:defRPr sz="1100"/>
            </a:lvl1pPr>
          </a:lstStyle>
          <a:p>
            <a:fld id="{44C30701-AEB4-4B7D-A6DB-A44757E8EA88}" type="slidenum">
              <a:rPr lang="en-IN" smtClean="0"/>
              <a:t>‹#›</a:t>
            </a:fld>
            <a:endParaRPr lang="en-IN"/>
          </a:p>
        </p:txBody>
      </p:sp>
    </p:spTree>
    <p:extLst>
      <p:ext uri="{BB962C8B-B14F-4D97-AF65-F5344CB8AC3E}">
        <p14:creationId xmlns:p14="http://schemas.microsoft.com/office/powerpoint/2010/main" val="25052317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078435" cy="450293"/>
          </a:xfrm>
          <a:prstGeom prst="rect">
            <a:avLst/>
          </a:prstGeom>
        </p:spPr>
        <p:txBody>
          <a:bodyPr vert="horz" lIns="83796" tIns="41898" rIns="83796" bIns="41898" rtlCol="0"/>
          <a:lstStyle>
            <a:lvl1pPr algn="l">
              <a:defRPr sz="1100"/>
            </a:lvl1pPr>
          </a:lstStyle>
          <a:p>
            <a:endParaRPr lang="en-IN"/>
          </a:p>
        </p:txBody>
      </p:sp>
      <p:sp>
        <p:nvSpPr>
          <p:cNvPr id="3" name="Date Placeholder 2"/>
          <p:cNvSpPr>
            <a:spLocks noGrp="1"/>
          </p:cNvSpPr>
          <p:nvPr>
            <p:ph type="dt" idx="1"/>
          </p:nvPr>
        </p:nvSpPr>
        <p:spPr>
          <a:xfrm>
            <a:off x="4022550" y="1"/>
            <a:ext cx="3078435" cy="450293"/>
          </a:xfrm>
          <a:prstGeom prst="rect">
            <a:avLst/>
          </a:prstGeom>
        </p:spPr>
        <p:txBody>
          <a:bodyPr vert="horz" lIns="83796" tIns="41898" rIns="83796" bIns="41898" rtlCol="0"/>
          <a:lstStyle>
            <a:lvl1pPr algn="r">
              <a:defRPr sz="1100"/>
            </a:lvl1pPr>
          </a:lstStyle>
          <a:p>
            <a:fld id="{42FE3ADF-BF59-4134-B99A-EDC802708E50}" type="datetimeFigureOut">
              <a:rPr lang="en-IN" smtClean="0"/>
              <a:t>10-12-2020</a:t>
            </a:fld>
            <a:endParaRPr lang="en-IN"/>
          </a:p>
        </p:txBody>
      </p:sp>
      <p:sp>
        <p:nvSpPr>
          <p:cNvPr id="4" name="Slide Image Placeholder 3"/>
          <p:cNvSpPr>
            <a:spLocks noGrp="1" noRot="1" noChangeAspect="1"/>
          </p:cNvSpPr>
          <p:nvPr>
            <p:ph type="sldImg" idx="2"/>
          </p:nvPr>
        </p:nvSpPr>
        <p:spPr>
          <a:xfrm>
            <a:off x="1365250" y="1122363"/>
            <a:ext cx="4371975" cy="3027362"/>
          </a:xfrm>
          <a:prstGeom prst="rect">
            <a:avLst/>
          </a:prstGeom>
          <a:noFill/>
          <a:ln w="12700">
            <a:solidFill>
              <a:prstClr val="black"/>
            </a:solidFill>
          </a:ln>
        </p:spPr>
        <p:txBody>
          <a:bodyPr vert="horz" lIns="83796" tIns="41898" rIns="83796" bIns="41898" rtlCol="0" anchor="ctr"/>
          <a:lstStyle/>
          <a:p>
            <a:endParaRPr lang="en-IN"/>
          </a:p>
        </p:txBody>
      </p:sp>
      <p:sp>
        <p:nvSpPr>
          <p:cNvPr id="5" name="Notes Placeholder 4"/>
          <p:cNvSpPr>
            <a:spLocks noGrp="1"/>
          </p:cNvSpPr>
          <p:nvPr>
            <p:ph type="body" sz="quarter" idx="3"/>
          </p:nvPr>
        </p:nvSpPr>
        <p:spPr>
          <a:xfrm>
            <a:off x="709950" y="4317749"/>
            <a:ext cx="5682577" cy="3533066"/>
          </a:xfrm>
          <a:prstGeom prst="rect">
            <a:avLst/>
          </a:prstGeom>
        </p:spPr>
        <p:txBody>
          <a:bodyPr vert="horz" lIns="83796" tIns="41898" rIns="83796" bIns="41898"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1" y="8522258"/>
            <a:ext cx="3078435" cy="450293"/>
          </a:xfrm>
          <a:prstGeom prst="rect">
            <a:avLst/>
          </a:prstGeom>
        </p:spPr>
        <p:txBody>
          <a:bodyPr vert="horz" lIns="83796" tIns="41898" rIns="83796" bIns="41898" rtlCol="0" anchor="b"/>
          <a:lstStyle>
            <a:lvl1pPr algn="l">
              <a:defRPr sz="1100"/>
            </a:lvl1pPr>
          </a:lstStyle>
          <a:p>
            <a:endParaRPr lang="en-IN"/>
          </a:p>
        </p:txBody>
      </p:sp>
      <p:sp>
        <p:nvSpPr>
          <p:cNvPr id="7" name="Slide Number Placeholder 6"/>
          <p:cNvSpPr>
            <a:spLocks noGrp="1"/>
          </p:cNvSpPr>
          <p:nvPr>
            <p:ph type="sldNum" sz="quarter" idx="5"/>
          </p:nvPr>
        </p:nvSpPr>
        <p:spPr>
          <a:xfrm>
            <a:off x="4022550" y="8522258"/>
            <a:ext cx="3078435" cy="450293"/>
          </a:xfrm>
          <a:prstGeom prst="rect">
            <a:avLst/>
          </a:prstGeom>
        </p:spPr>
        <p:txBody>
          <a:bodyPr vert="horz" lIns="83796" tIns="41898" rIns="83796" bIns="41898" rtlCol="0" anchor="b"/>
          <a:lstStyle>
            <a:lvl1pPr algn="r">
              <a:defRPr sz="1100"/>
            </a:lvl1pPr>
          </a:lstStyle>
          <a:p>
            <a:fld id="{92C3979C-F96A-4366-BC2E-1CDF5905F739}" type="slidenum">
              <a:rPr lang="en-IN" smtClean="0"/>
              <a:t>‹#›</a:t>
            </a:fld>
            <a:endParaRPr lang="en-IN"/>
          </a:p>
        </p:txBody>
      </p:sp>
    </p:spTree>
    <p:extLst>
      <p:ext uri="{BB962C8B-B14F-4D97-AF65-F5344CB8AC3E}">
        <p14:creationId xmlns:p14="http://schemas.microsoft.com/office/powerpoint/2010/main" val="12778670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xfrm>
            <a:off x="3116263" y="425450"/>
            <a:ext cx="3094037" cy="2141538"/>
          </a:xfrm>
          <a:noFill/>
          <a:ln>
            <a:solidFill>
              <a:srgbClr val="000000"/>
            </a:solidFill>
            <a:miter lim="800000"/>
            <a:headEnd/>
            <a:tailEnd/>
          </a:ln>
        </p:spPr>
      </p:sp>
      <p:sp>
        <p:nvSpPr>
          <p:cNvPr id="1638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ltLang="en-US" dirty="0"/>
          </a:p>
        </p:txBody>
      </p:sp>
      <p:sp>
        <p:nvSpPr>
          <p:cNvPr id="16388" name="Slide Number Placeholder 3"/>
          <p:cNvSpPr>
            <a:spLocks noGrp="1"/>
          </p:cNvSpPr>
          <p:nvPr>
            <p:ph type="sldNum" sz="quarter" idx="5"/>
          </p:nvPr>
        </p:nvSpPr>
        <p:spPr bwMode="auto">
          <a:noFill/>
          <a:ln>
            <a:miter lim="800000"/>
            <a:headEnd/>
            <a:tailEnd/>
          </a:ln>
        </p:spPr>
        <p:txBody>
          <a:bodyPr/>
          <a:lstStyle/>
          <a:p>
            <a:fld id="{7BDF3239-CC68-4A3F-8E85-34C3089E0462}" type="slidenum">
              <a:rPr lang="en-US" altLang="en-US"/>
              <a:pPr/>
              <a:t>1</a:t>
            </a:fld>
            <a:endParaRPr lang="en-US" altLang="en-US" dirty="0"/>
          </a:p>
        </p:txBody>
      </p:sp>
    </p:spTree>
    <p:extLst>
      <p:ext uri="{BB962C8B-B14F-4D97-AF65-F5344CB8AC3E}">
        <p14:creationId xmlns:p14="http://schemas.microsoft.com/office/powerpoint/2010/main" val="41582762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92C3979C-F96A-4366-BC2E-1CDF5905F739}" type="slidenum">
              <a:rPr lang="en-IN" smtClean="0"/>
              <a:t>8</a:t>
            </a:fld>
            <a:endParaRPr lang="en-IN"/>
          </a:p>
        </p:txBody>
      </p:sp>
    </p:spTree>
    <p:extLst>
      <p:ext uri="{BB962C8B-B14F-4D97-AF65-F5344CB8AC3E}">
        <p14:creationId xmlns:p14="http://schemas.microsoft.com/office/powerpoint/2010/main" val="23848727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601AD717-AB37-4AD6-9BE8-71B2FCCED5DE}" type="slidenum">
              <a:rPr lang="en-US" altLang="en-US" smtClean="0"/>
              <a:pPr/>
              <a:t>18</a:t>
            </a:fld>
            <a:endParaRPr lang="en-US" altLang="en-US" dirty="0"/>
          </a:p>
        </p:txBody>
      </p:sp>
    </p:spTree>
    <p:extLst>
      <p:ext uri="{BB962C8B-B14F-4D97-AF65-F5344CB8AC3E}">
        <p14:creationId xmlns:p14="http://schemas.microsoft.com/office/powerpoint/2010/main" val="34909332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276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100">
                <a:solidFill>
                  <a:schemeClr val="tx1"/>
                </a:solidFill>
                <a:latin typeface="Calibri" panose="020F0502020204030204" pitchFamily="34" charset="0"/>
              </a:defRPr>
            </a:lvl1pPr>
            <a:lvl2pPr marL="693933" indent="-266226">
              <a:spcBef>
                <a:spcPct val="30000"/>
              </a:spcBef>
              <a:defRPr sz="1100">
                <a:solidFill>
                  <a:schemeClr val="tx1"/>
                </a:solidFill>
                <a:latin typeface="Calibri" panose="020F0502020204030204" pitchFamily="34" charset="0"/>
              </a:defRPr>
            </a:lvl2pPr>
            <a:lvl3pPr marL="1066358" indent="-212399">
              <a:spcBef>
                <a:spcPct val="30000"/>
              </a:spcBef>
              <a:defRPr sz="1100">
                <a:solidFill>
                  <a:schemeClr val="tx1"/>
                </a:solidFill>
                <a:latin typeface="Calibri" panose="020F0502020204030204" pitchFamily="34" charset="0"/>
              </a:defRPr>
            </a:lvl3pPr>
            <a:lvl4pPr marL="1494065" indent="-212399">
              <a:spcBef>
                <a:spcPct val="30000"/>
              </a:spcBef>
              <a:defRPr sz="1100">
                <a:solidFill>
                  <a:schemeClr val="tx1"/>
                </a:solidFill>
                <a:latin typeface="Calibri" panose="020F0502020204030204" pitchFamily="34" charset="0"/>
              </a:defRPr>
            </a:lvl4pPr>
            <a:lvl5pPr marL="1921771" indent="-212399">
              <a:spcBef>
                <a:spcPct val="30000"/>
              </a:spcBef>
              <a:defRPr sz="1100">
                <a:solidFill>
                  <a:schemeClr val="tx1"/>
                </a:solidFill>
                <a:latin typeface="Calibri" panose="020F0502020204030204" pitchFamily="34" charset="0"/>
              </a:defRPr>
            </a:lvl5pPr>
            <a:lvl6pPr marL="2340750" indent="-212399" eaLnBrk="0" fontAlgn="base" hangingPunct="0">
              <a:spcBef>
                <a:spcPct val="30000"/>
              </a:spcBef>
              <a:spcAft>
                <a:spcPct val="0"/>
              </a:spcAft>
              <a:defRPr sz="1100">
                <a:solidFill>
                  <a:schemeClr val="tx1"/>
                </a:solidFill>
                <a:latin typeface="Calibri" panose="020F0502020204030204" pitchFamily="34" charset="0"/>
              </a:defRPr>
            </a:lvl6pPr>
            <a:lvl7pPr marL="2759728" indent="-212399" eaLnBrk="0" fontAlgn="base" hangingPunct="0">
              <a:spcBef>
                <a:spcPct val="30000"/>
              </a:spcBef>
              <a:spcAft>
                <a:spcPct val="0"/>
              </a:spcAft>
              <a:defRPr sz="1100">
                <a:solidFill>
                  <a:schemeClr val="tx1"/>
                </a:solidFill>
                <a:latin typeface="Calibri" panose="020F0502020204030204" pitchFamily="34" charset="0"/>
              </a:defRPr>
            </a:lvl7pPr>
            <a:lvl8pPr marL="3178706" indent="-212399" eaLnBrk="0" fontAlgn="base" hangingPunct="0">
              <a:spcBef>
                <a:spcPct val="30000"/>
              </a:spcBef>
              <a:spcAft>
                <a:spcPct val="0"/>
              </a:spcAft>
              <a:defRPr sz="1100">
                <a:solidFill>
                  <a:schemeClr val="tx1"/>
                </a:solidFill>
                <a:latin typeface="Calibri" panose="020F0502020204030204" pitchFamily="34" charset="0"/>
              </a:defRPr>
            </a:lvl8pPr>
            <a:lvl9pPr marL="3597684" indent="-212399" eaLnBrk="0" fontAlgn="base" hangingPunct="0">
              <a:spcBef>
                <a:spcPct val="30000"/>
              </a:spcBef>
              <a:spcAft>
                <a:spcPct val="0"/>
              </a:spcAft>
              <a:defRPr sz="1100">
                <a:solidFill>
                  <a:schemeClr val="tx1"/>
                </a:solidFill>
                <a:latin typeface="Calibri" panose="020F0502020204030204" pitchFamily="34" charset="0"/>
              </a:defRPr>
            </a:lvl9pPr>
          </a:lstStyle>
          <a:p>
            <a:pPr>
              <a:spcBef>
                <a:spcPct val="0"/>
              </a:spcBef>
            </a:pPr>
            <a:fld id="{FEBC20C5-35BC-4D66-8D7C-F462A463D600}" type="slidenum">
              <a:rPr lang="en-US" altLang="en-US" smtClean="0"/>
              <a:pPr>
                <a:spcBef>
                  <a:spcPct val="0"/>
                </a:spcBef>
              </a:pPr>
              <a:t>19</a:t>
            </a:fld>
            <a:endParaRPr lang="en-US" altLang="en-US" dirty="0" smtClean="0"/>
          </a:p>
        </p:txBody>
      </p:sp>
    </p:spTree>
    <p:extLst>
      <p:ext uri="{BB962C8B-B14F-4D97-AF65-F5344CB8AC3E}">
        <p14:creationId xmlns:p14="http://schemas.microsoft.com/office/powerpoint/2010/main" val="33353533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2C3979C-F96A-4366-BC2E-1CDF5905F739}" type="slidenum">
              <a:rPr lang="en-IN" smtClean="0"/>
              <a:t>37</a:t>
            </a:fld>
            <a:endParaRPr lang="en-IN"/>
          </a:p>
        </p:txBody>
      </p:sp>
    </p:spTree>
    <p:extLst>
      <p:ext uri="{BB962C8B-B14F-4D97-AF65-F5344CB8AC3E}">
        <p14:creationId xmlns:p14="http://schemas.microsoft.com/office/powerpoint/2010/main" val="10409553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2C3979C-F96A-4366-BC2E-1CDF5905F739}" type="slidenum">
              <a:rPr lang="en-IN" smtClean="0"/>
              <a:t>38</a:t>
            </a:fld>
            <a:endParaRPr lang="en-IN"/>
          </a:p>
        </p:txBody>
      </p:sp>
    </p:spTree>
    <p:extLst>
      <p:ext uri="{BB962C8B-B14F-4D97-AF65-F5344CB8AC3E}">
        <p14:creationId xmlns:p14="http://schemas.microsoft.com/office/powerpoint/2010/main" val="11411162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6"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7" name="PlaceHolder 2"/>
          <p:cNvSpPr>
            <a:spLocks noGrp="1"/>
          </p:cNvSpPr>
          <p:nvPr>
            <p:ph type="subTitle"/>
          </p:nvPr>
        </p:nvSpPr>
        <p:spPr>
          <a:xfrm>
            <a:off x="495000" y="1604520"/>
            <a:ext cx="8914680" cy="3976920"/>
          </a:xfrm>
          <a:prstGeom prst="rect">
            <a:avLst/>
          </a:prstGeom>
        </p:spPr>
        <p:txBody>
          <a:bodyPr lIns="0" tIns="0" rIns="0" bIns="0" anchor="ctr"/>
          <a:lstStyle/>
          <a:p>
            <a:pPr algn="ctr"/>
            <a:endParaRPr lang="en-IN" sz="3200" b="0" strike="noStrike" spc="-1">
              <a:latin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8"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9" name="PlaceHolder 2"/>
          <p:cNvSpPr>
            <a:spLocks noGrp="1"/>
          </p:cNvSpPr>
          <p:nvPr>
            <p:ph type="body"/>
          </p:nvPr>
        </p:nvSpPr>
        <p:spPr>
          <a:xfrm>
            <a:off x="495000" y="1604520"/>
            <a:ext cx="8914680" cy="397692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0"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11" name="PlaceHolder 2"/>
          <p:cNvSpPr>
            <a:spLocks noGrp="1"/>
          </p:cNvSpPr>
          <p:nvPr>
            <p:ph type="body"/>
          </p:nvPr>
        </p:nvSpPr>
        <p:spPr>
          <a:xfrm>
            <a:off x="495000" y="1604520"/>
            <a:ext cx="4350240" cy="3976920"/>
          </a:xfrm>
          <a:prstGeom prst="rect">
            <a:avLst/>
          </a:prstGeom>
        </p:spPr>
        <p:txBody>
          <a:bodyPr lIns="0" tIns="0" rIns="0" bIns="0">
            <a:normAutofit/>
          </a:bodyPr>
          <a:lstStyle/>
          <a:p>
            <a:endParaRPr lang="en-IN" sz="3200" b="0" strike="noStrike" spc="-1">
              <a:latin typeface="Arial"/>
            </a:endParaRPr>
          </a:p>
        </p:txBody>
      </p:sp>
      <p:sp>
        <p:nvSpPr>
          <p:cNvPr id="12" name="PlaceHolder 3"/>
          <p:cNvSpPr>
            <a:spLocks noGrp="1"/>
          </p:cNvSpPr>
          <p:nvPr>
            <p:ph type="body"/>
          </p:nvPr>
        </p:nvSpPr>
        <p:spPr>
          <a:xfrm>
            <a:off x="5063040" y="1604520"/>
            <a:ext cx="4350240" cy="397692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3"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4" name="PlaceHolder 1"/>
          <p:cNvSpPr>
            <a:spLocks noGrp="1"/>
          </p:cNvSpPr>
          <p:nvPr>
            <p:ph type="subTitle"/>
          </p:nvPr>
        </p:nvSpPr>
        <p:spPr>
          <a:xfrm>
            <a:off x="495360" y="146160"/>
            <a:ext cx="7501680" cy="3494160"/>
          </a:xfrm>
          <a:prstGeom prst="rect">
            <a:avLst/>
          </a:prstGeom>
        </p:spPr>
        <p:txBody>
          <a:bodyPr lIns="0" tIns="0" rIns="0" bIns="0" anchor="ctr"/>
          <a:lstStyle/>
          <a:p>
            <a:pPr algn="ctr"/>
            <a:endParaRPr lang="en-IN" sz="3200" b="0" strike="noStrike" spc="-1">
              <a:latin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16" name="PlaceHolder 2"/>
          <p:cNvSpPr>
            <a:spLocks noGrp="1"/>
          </p:cNvSpPr>
          <p:nvPr>
            <p:ph type="body"/>
          </p:nvPr>
        </p:nvSpPr>
        <p:spPr>
          <a:xfrm>
            <a:off x="495000" y="1604520"/>
            <a:ext cx="4350240" cy="1896840"/>
          </a:xfrm>
          <a:prstGeom prst="rect">
            <a:avLst/>
          </a:prstGeom>
        </p:spPr>
        <p:txBody>
          <a:bodyPr lIns="0" tIns="0" rIns="0" bIns="0">
            <a:normAutofit/>
          </a:bodyPr>
          <a:lstStyle/>
          <a:p>
            <a:endParaRPr lang="en-IN" sz="3200" b="0" strike="noStrike" spc="-1">
              <a:latin typeface="Arial"/>
            </a:endParaRPr>
          </a:p>
        </p:txBody>
      </p:sp>
      <p:sp>
        <p:nvSpPr>
          <p:cNvPr id="17" name="PlaceHolder 3"/>
          <p:cNvSpPr>
            <a:spLocks noGrp="1"/>
          </p:cNvSpPr>
          <p:nvPr>
            <p:ph type="body"/>
          </p:nvPr>
        </p:nvSpPr>
        <p:spPr>
          <a:xfrm>
            <a:off x="5063040" y="1604520"/>
            <a:ext cx="4350240" cy="3976920"/>
          </a:xfrm>
          <a:prstGeom prst="rect">
            <a:avLst/>
          </a:prstGeom>
        </p:spPr>
        <p:txBody>
          <a:bodyPr lIns="0" tIns="0" rIns="0" bIns="0">
            <a:normAutofit/>
          </a:bodyPr>
          <a:lstStyle/>
          <a:p>
            <a:endParaRPr lang="en-IN" sz="3200" b="0" strike="noStrike" spc="-1">
              <a:latin typeface="Arial"/>
            </a:endParaRPr>
          </a:p>
        </p:txBody>
      </p:sp>
      <p:sp>
        <p:nvSpPr>
          <p:cNvPr id="18" name="PlaceHolder 4"/>
          <p:cNvSpPr>
            <a:spLocks noGrp="1"/>
          </p:cNvSpPr>
          <p:nvPr>
            <p:ph type="body"/>
          </p:nvPr>
        </p:nvSpPr>
        <p:spPr>
          <a:xfrm>
            <a:off x="495000" y="3682080"/>
            <a:ext cx="435024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20" name="PlaceHolder 2"/>
          <p:cNvSpPr>
            <a:spLocks noGrp="1"/>
          </p:cNvSpPr>
          <p:nvPr>
            <p:ph type="body"/>
          </p:nvPr>
        </p:nvSpPr>
        <p:spPr>
          <a:xfrm>
            <a:off x="495000" y="1604520"/>
            <a:ext cx="4350240" cy="3976920"/>
          </a:xfrm>
          <a:prstGeom prst="rect">
            <a:avLst/>
          </a:prstGeom>
        </p:spPr>
        <p:txBody>
          <a:bodyPr lIns="0" tIns="0" rIns="0" bIns="0">
            <a:normAutofit/>
          </a:bodyPr>
          <a:lstStyle/>
          <a:p>
            <a:endParaRPr lang="en-IN" sz="3200" b="0" strike="noStrike" spc="-1">
              <a:latin typeface="Arial"/>
            </a:endParaRPr>
          </a:p>
        </p:txBody>
      </p:sp>
      <p:sp>
        <p:nvSpPr>
          <p:cNvPr id="21" name="PlaceHolder 3"/>
          <p:cNvSpPr>
            <a:spLocks noGrp="1"/>
          </p:cNvSpPr>
          <p:nvPr>
            <p:ph type="body"/>
          </p:nvPr>
        </p:nvSpPr>
        <p:spPr>
          <a:xfrm>
            <a:off x="5063040" y="1604520"/>
            <a:ext cx="4350240" cy="1896840"/>
          </a:xfrm>
          <a:prstGeom prst="rect">
            <a:avLst/>
          </a:prstGeom>
        </p:spPr>
        <p:txBody>
          <a:bodyPr lIns="0" tIns="0" rIns="0" bIns="0">
            <a:normAutofit/>
          </a:bodyPr>
          <a:lstStyle/>
          <a:p>
            <a:endParaRPr lang="en-IN" sz="3200" b="0" strike="noStrike" spc="-1">
              <a:latin typeface="Arial"/>
            </a:endParaRPr>
          </a:p>
        </p:txBody>
      </p:sp>
      <p:sp>
        <p:nvSpPr>
          <p:cNvPr id="22" name="PlaceHolder 4"/>
          <p:cNvSpPr>
            <a:spLocks noGrp="1"/>
          </p:cNvSpPr>
          <p:nvPr>
            <p:ph type="body"/>
          </p:nvPr>
        </p:nvSpPr>
        <p:spPr>
          <a:xfrm>
            <a:off x="5063040" y="3682080"/>
            <a:ext cx="435024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24" name="PlaceHolder 2"/>
          <p:cNvSpPr>
            <a:spLocks noGrp="1"/>
          </p:cNvSpPr>
          <p:nvPr>
            <p:ph type="body"/>
          </p:nvPr>
        </p:nvSpPr>
        <p:spPr>
          <a:xfrm>
            <a:off x="495000" y="1604520"/>
            <a:ext cx="4350240" cy="1896840"/>
          </a:xfrm>
          <a:prstGeom prst="rect">
            <a:avLst/>
          </a:prstGeom>
        </p:spPr>
        <p:txBody>
          <a:bodyPr lIns="0" tIns="0" rIns="0" bIns="0">
            <a:normAutofit/>
          </a:bodyPr>
          <a:lstStyle/>
          <a:p>
            <a:endParaRPr lang="en-IN" sz="3200" b="0" strike="noStrike" spc="-1">
              <a:latin typeface="Arial"/>
            </a:endParaRPr>
          </a:p>
        </p:txBody>
      </p:sp>
      <p:sp>
        <p:nvSpPr>
          <p:cNvPr id="25" name="PlaceHolder 3"/>
          <p:cNvSpPr>
            <a:spLocks noGrp="1"/>
          </p:cNvSpPr>
          <p:nvPr>
            <p:ph type="body"/>
          </p:nvPr>
        </p:nvSpPr>
        <p:spPr>
          <a:xfrm>
            <a:off x="5063040" y="1604520"/>
            <a:ext cx="4350240" cy="1896840"/>
          </a:xfrm>
          <a:prstGeom prst="rect">
            <a:avLst/>
          </a:prstGeom>
        </p:spPr>
        <p:txBody>
          <a:bodyPr lIns="0" tIns="0" rIns="0" bIns="0">
            <a:normAutofit/>
          </a:bodyPr>
          <a:lstStyle/>
          <a:p>
            <a:endParaRPr lang="en-IN" sz="3200" b="0" strike="noStrike" spc="-1">
              <a:latin typeface="Arial"/>
            </a:endParaRPr>
          </a:p>
        </p:txBody>
      </p:sp>
      <p:sp>
        <p:nvSpPr>
          <p:cNvPr id="26" name="PlaceHolder 4"/>
          <p:cNvSpPr>
            <a:spLocks noGrp="1"/>
          </p:cNvSpPr>
          <p:nvPr>
            <p:ph type="body"/>
          </p:nvPr>
        </p:nvSpPr>
        <p:spPr>
          <a:xfrm>
            <a:off x="495000" y="3682080"/>
            <a:ext cx="891468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7"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28" name="PlaceHolder 2"/>
          <p:cNvSpPr>
            <a:spLocks noGrp="1"/>
          </p:cNvSpPr>
          <p:nvPr>
            <p:ph type="body"/>
          </p:nvPr>
        </p:nvSpPr>
        <p:spPr>
          <a:xfrm>
            <a:off x="495000" y="1604520"/>
            <a:ext cx="8914680" cy="1896840"/>
          </a:xfrm>
          <a:prstGeom prst="rect">
            <a:avLst/>
          </a:prstGeom>
        </p:spPr>
        <p:txBody>
          <a:bodyPr lIns="0" tIns="0" rIns="0" bIns="0">
            <a:normAutofit/>
          </a:bodyPr>
          <a:lstStyle/>
          <a:p>
            <a:endParaRPr lang="en-IN" sz="3200" b="0" strike="noStrike" spc="-1">
              <a:latin typeface="Arial"/>
            </a:endParaRPr>
          </a:p>
        </p:txBody>
      </p:sp>
      <p:sp>
        <p:nvSpPr>
          <p:cNvPr id="29" name="PlaceHolder 3"/>
          <p:cNvSpPr>
            <a:spLocks noGrp="1"/>
          </p:cNvSpPr>
          <p:nvPr>
            <p:ph type="body"/>
          </p:nvPr>
        </p:nvSpPr>
        <p:spPr>
          <a:xfrm>
            <a:off x="495000" y="3682080"/>
            <a:ext cx="891468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30"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31" name="PlaceHolder 2"/>
          <p:cNvSpPr>
            <a:spLocks noGrp="1"/>
          </p:cNvSpPr>
          <p:nvPr>
            <p:ph type="body"/>
          </p:nvPr>
        </p:nvSpPr>
        <p:spPr>
          <a:xfrm>
            <a:off x="495000" y="1604520"/>
            <a:ext cx="4350240" cy="1896840"/>
          </a:xfrm>
          <a:prstGeom prst="rect">
            <a:avLst/>
          </a:prstGeom>
        </p:spPr>
        <p:txBody>
          <a:bodyPr lIns="0" tIns="0" rIns="0" bIns="0">
            <a:normAutofit/>
          </a:bodyPr>
          <a:lstStyle/>
          <a:p>
            <a:endParaRPr lang="en-IN" sz="3200" b="0" strike="noStrike" spc="-1">
              <a:latin typeface="Arial"/>
            </a:endParaRPr>
          </a:p>
        </p:txBody>
      </p:sp>
      <p:sp>
        <p:nvSpPr>
          <p:cNvPr id="32" name="PlaceHolder 3"/>
          <p:cNvSpPr>
            <a:spLocks noGrp="1"/>
          </p:cNvSpPr>
          <p:nvPr>
            <p:ph type="body"/>
          </p:nvPr>
        </p:nvSpPr>
        <p:spPr>
          <a:xfrm>
            <a:off x="5063040" y="1604520"/>
            <a:ext cx="4350240" cy="1896840"/>
          </a:xfrm>
          <a:prstGeom prst="rect">
            <a:avLst/>
          </a:prstGeom>
        </p:spPr>
        <p:txBody>
          <a:bodyPr lIns="0" tIns="0" rIns="0" bIns="0">
            <a:normAutofit/>
          </a:bodyPr>
          <a:lstStyle/>
          <a:p>
            <a:endParaRPr lang="en-IN" sz="3200" b="0" strike="noStrike" spc="-1">
              <a:latin typeface="Arial"/>
            </a:endParaRPr>
          </a:p>
        </p:txBody>
      </p:sp>
      <p:sp>
        <p:nvSpPr>
          <p:cNvPr id="33" name="PlaceHolder 4"/>
          <p:cNvSpPr>
            <a:spLocks noGrp="1"/>
          </p:cNvSpPr>
          <p:nvPr>
            <p:ph type="body"/>
          </p:nvPr>
        </p:nvSpPr>
        <p:spPr>
          <a:xfrm>
            <a:off x="495000" y="3682080"/>
            <a:ext cx="4350240" cy="1896840"/>
          </a:xfrm>
          <a:prstGeom prst="rect">
            <a:avLst/>
          </a:prstGeom>
        </p:spPr>
        <p:txBody>
          <a:bodyPr lIns="0" tIns="0" rIns="0" bIns="0">
            <a:normAutofit/>
          </a:bodyPr>
          <a:lstStyle/>
          <a:p>
            <a:endParaRPr lang="en-IN" sz="3200" b="0" strike="noStrike" spc="-1">
              <a:latin typeface="Arial"/>
            </a:endParaRPr>
          </a:p>
        </p:txBody>
      </p:sp>
      <p:sp>
        <p:nvSpPr>
          <p:cNvPr id="34" name="PlaceHolder 5"/>
          <p:cNvSpPr>
            <a:spLocks noGrp="1"/>
          </p:cNvSpPr>
          <p:nvPr>
            <p:ph type="body"/>
          </p:nvPr>
        </p:nvSpPr>
        <p:spPr>
          <a:xfrm>
            <a:off x="5063040" y="3682080"/>
            <a:ext cx="435024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5"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36" name="PlaceHolder 2"/>
          <p:cNvSpPr>
            <a:spLocks noGrp="1"/>
          </p:cNvSpPr>
          <p:nvPr>
            <p:ph type="body"/>
          </p:nvPr>
        </p:nvSpPr>
        <p:spPr>
          <a:xfrm>
            <a:off x="495000" y="1604520"/>
            <a:ext cx="2870280" cy="1896840"/>
          </a:xfrm>
          <a:prstGeom prst="rect">
            <a:avLst/>
          </a:prstGeom>
        </p:spPr>
        <p:txBody>
          <a:bodyPr lIns="0" tIns="0" rIns="0" bIns="0">
            <a:normAutofit/>
          </a:bodyPr>
          <a:lstStyle/>
          <a:p>
            <a:endParaRPr lang="en-IN" sz="3200" b="0" strike="noStrike" spc="-1">
              <a:latin typeface="Arial"/>
            </a:endParaRPr>
          </a:p>
        </p:txBody>
      </p:sp>
      <p:sp>
        <p:nvSpPr>
          <p:cNvPr id="37" name="PlaceHolder 3"/>
          <p:cNvSpPr>
            <a:spLocks noGrp="1"/>
          </p:cNvSpPr>
          <p:nvPr>
            <p:ph type="body"/>
          </p:nvPr>
        </p:nvSpPr>
        <p:spPr>
          <a:xfrm>
            <a:off x="3509280" y="1604520"/>
            <a:ext cx="2870280" cy="1896840"/>
          </a:xfrm>
          <a:prstGeom prst="rect">
            <a:avLst/>
          </a:prstGeom>
        </p:spPr>
        <p:txBody>
          <a:bodyPr lIns="0" tIns="0" rIns="0" bIns="0">
            <a:normAutofit/>
          </a:bodyPr>
          <a:lstStyle/>
          <a:p>
            <a:endParaRPr lang="en-IN" sz="3200" b="0" strike="noStrike" spc="-1">
              <a:latin typeface="Arial"/>
            </a:endParaRPr>
          </a:p>
        </p:txBody>
      </p:sp>
      <p:sp>
        <p:nvSpPr>
          <p:cNvPr id="38" name="PlaceHolder 4"/>
          <p:cNvSpPr>
            <a:spLocks noGrp="1"/>
          </p:cNvSpPr>
          <p:nvPr>
            <p:ph type="body"/>
          </p:nvPr>
        </p:nvSpPr>
        <p:spPr>
          <a:xfrm>
            <a:off x="6523200" y="1604520"/>
            <a:ext cx="2870280" cy="1896840"/>
          </a:xfrm>
          <a:prstGeom prst="rect">
            <a:avLst/>
          </a:prstGeom>
        </p:spPr>
        <p:txBody>
          <a:bodyPr lIns="0" tIns="0" rIns="0" bIns="0">
            <a:normAutofit/>
          </a:bodyPr>
          <a:lstStyle/>
          <a:p>
            <a:endParaRPr lang="en-IN" sz="3200" b="0" strike="noStrike" spc="-1">
              <a:latin typeface="Arial"/>
            </a:endParaRPr>
          </a:p>
        </p:txBody>
      </p:sp>
      <p:sp>
        <p:nvSpPr>
          <p:cNvPr id="39" name="PlaceHolder 5"/>
          <p:cNvSpPr>
            <a:spLocks noGrp="1"/>
          </p:cNvSpPr>
          <p:nvPr>
            <p:ph type="body"/>
          </p:nvPr>
        </p:nvSpPr>
        <p:spPr>
          <a:xfrm>
            <a:off x="495000" y="3682080"/>
            <a:ext cx="2870280" cy="1896840"/>
          </a:xfrm>
          <a:prstGeom prst="rect">
            <a:avLst/>
          </a:prstGeom>
        </p:spPr>
        <p:txBody>
          <a:bodyPr lIns="0" tIns="0" rIns="0" bIns="0">
            <a:normAutofit/>
          </a:bodyPr>
          <a:lstStyle/>
          <a:p>
            <a:endParaRPr lang="en-IN" sz="3200" b="0" strike="noStrike" spc="-1">
              <a:latin typeface="Arial"/>
            </a:endParaRPr>
          </a:p>
        </p:txBody>
      </p:sp>
      <p:sp>
        <p:nvSpPr>
          <p:cNvPr id="40" name="PlaceHolder 6"/>
          <p:cNvSpPr>
            <a:spLocks noGrp="1"/>
          </p:cNvSpPr>
          <p:nvPr>
            <p:ph type="body"/>
          </p:nvPr>
        </p:nvSpPr>
        <p:spPr>
          <a:xfrm>
            <a:off x="3509280" y="3682080"/>
            <a:ext cx="2870280" cy="1896840"/>
          </a:xfrm>
          <a:prstGeom prst="rect">
            <a:avLst/>
          </a:prstGeom>
        </p:spPr>
        <p:txBody>
          <a:bodyPr lIns="0" tIns="0" rIns="0" bIns="0">
            <a:normAutofit/>
          </a:bodyPr>
          <a:lstStyle/>
          <a:p>
            <a:endParaRPr lang="en-IN" sz="3200" b="0" strike="noStrike" spc="-1">
              <a:latin typeface="Arial"/>
            </a:endParaRPr>
          </a:p>
        </p:txBody>
      </p:sp>
      <p:sp>
        <p:nvSpPr>
          <p:cNvPr id="41" name="PlaceHolder 7"/>
          <p:cNvSpPr>
            <a:spLocks noGrp="1"/>
          </p:cNvSpPr>
          <p:nvPr>
            <p:ph type="body"/>
          </p:nvPr>
        </p:nvSpPr>
        <p:spPr>
          <a:xfrm>
            <a:off x="6523200" y="3682080"/>
            <a:ext cx="287028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sp>
        <p:nvSpPr>
          <p:cNvPr id="5" name="Rectangle 11"/>
          <p:cNvSpPr/>
          <p:nvPr userDrawn="1"/>
        </p:nvSpPr>
        <p:spPr>
          <a:xfrm>
            <a:off x="454025" y="5916614"/>
            <a:ext cx="8997950" cy="136525"/>
          </a:xfrm>
          <a:prstGeom prst="rect">
            <a:avLst/>
          </a:prstGeom>
          <a:solidFill>
            <a:srgbClr val="0771B0"/>
          </a:solidFill>
          <a:ln>
            <a:noFill/>
          </a:ln>
        </p:spPr>
        <p:style>
          <a:lnRef idx="2">
            <a:schemeClr val="accent1">
              <a:shade val="50000"/>
            </a:schemeClr>
          </a:lnRef>
          <a:fillRef idx="1">
            <a:schemeClr val="accent1"/>
          </a:fillRef>
          <a:effectRef idx="0">
            <a:schemeClr val="accent1"/>
          </a:effectRef>
          <a:fontRef idx="minor">
            <a:schemeClr val="lt1"/>
          </a:fontRef>
        </p:style>
        <p:txBody>
          <a:bodyPr lIns="91363" tIns="45683" rIns="91363" bIns="45683" anchor="ctr"/>
          <a:lstStyle/>
          <a:p>
            <a:pPr algn="ctr" eaLnBrk="1" fontAlgn="auto" hangingPunct="1">
              <a:spcBef>
                <a:spcPts val="0"/>
              </a:spcBef>
              <a:spcAft>
                <a:spcPts val="0"/>
              </a:spcAft>
              <a:defRPr/>
            </a:pPr>
            <a:endParaRPr lang="en-US" dirty="0"/>
          </a:p>
        </p:txBody>
      </p:sp>
      <p:sp>
        <p:nvSpPr>
          <p:cNvPr id="6" name="Rectangle 88"/>
          <p:cNvSpPr/>
          <p:nvPr userDrawn="1"/>
        </p:nvSpPr>
        <p:spPr>
          <a:xfrm>
            <a:off x="454025" y="5965826"/>
            <a:ext cx="8997950" cy="136525"/>
          </a:xfrm>
          <a:prstGeom prst="rect">
            <a:avLst/>
          </a:prstGeom>
          <a:solidFill>
            <a:srgbClr val="0771B0"/>
          </a:solidFill>
          <a:ln>
            <a:noFill/>
          </a:ln>
        </p:spPr>
        <p:style>
          <a:lnRef idx="2">
            <a:schemeClr val="accent1">
              <a:shade val="50000"/>
            </a:schemeClr>
          </a:lnRef>
          <a:fillRef idx="1">
            <a:schemeClr val="accent1"/>
          </a:fillRef>
          <a:effectRef idx="0">
            <a:schemeClr val="accent1"/>
          </a:effectRef>
          <a:fontRef idx="minor">
            <a:schemeClr val="lt1"/>
          </a:fontRef>
        </p:style>
        <p:txBody>
          <a:bodyPr lIns="91363" tIns="45683" rIns="91363" bIns="45683" anchor="ctr"/>
          <a:lstStyle/>
          <a:p>
            <a:pPr algn="ctr" eaLnBrk="1" fontAlgn="auto" hangingPunct="1">
              <a:spcBef>
                <a:spcPts val="0"/>
              </a:spcBef>
              <a:spcAft>
                <a:spcPts val="0"/>
              </a:spcAft>
              <a:defRPr/>
            </a:pPr>
            <a:endParaRPr lang="en-US" dirty="0"/>
          </a:p>
        </p:txBody>
      </p:sp>
      <p:sp>
        <p:nvSpPr>
          <p:cNvPr id="8" name="Rectangle 103"/>
          <p:cNvSpPr/>
          <p:nvPr userDrawn="1"/>
        </p:nvSpPr>
        <p:spPr>
          <a:xfrm>
            <a:off x="454025" y="1190626"/>
            <a:ext cx="8997950" cy="136525"/>
          </a:xfrm>
          <a:prstGeom prst="rect">
            <a:avLst/>
          </a:prstGeom>
          <a:solidFill>
            <a:srgbClr val="0771B0"/>
          </a:solidFill>
          <a:ln>
            <a:noFill/>
          </a:ln>
        </p:spPr>
        <p:style>
          <a:lnRef idx="2">
            <a:schemeClr val="accent1">
              <a:shade val="50000"/>
            </a:schemeClr>
          </a:lnRef>
          <a:fillRef idx="1">
            <a:schemeClr val="accent1"/>
          </a:fillRef>
          <a:effectRef idx="0">
            <a:schemeClr val="accent1"/>
          </a:effectRef>
          <a:fontRef idx="minor">
            <a:schemeClr val="lt1"/>
          </a:fontRef>
        </p:style>
        <p:txBody>
          <a:bodyPr lIns="91363" tIns="45683" rIns="91363" bIns="45683" anchor="ctr"/>
          <a:lstStyle/>
          <a:p>
            <a:pPr algn="ctr" eaLnBrk="1" fontAlgn="auto" hangingPunct="1">
              <a:spcBef>
                <a:spcPts val="0"/>
              </a:spcBef>
              <a:spcAft>
                <a:spcPts val="0"/>
              </a:spcAft>
              <a:defRPr/>
            </a:pPr>
            <a:endParaRPr lang="en-US" dirty="0"/>
          </a:p>
        </p:txBody>
      </p:sp>
      <p:pic>
        <p:nvPicPr>
          <p:cNvPr id="12" name="Picture 6" descr="http://www.sebi.gov.in/cms/sebi_data/gimages/press_logo.jpg"/>
          <p:cNvPicPr>
            <a:picLocks noChangeAspect="1" noChangeArrowheads="1"/>
          </p:cNvPicPr>
          <p:nvPr userDrawn="1"/>
        </p:nvPicPr>
        <p:blipFill>
          <a:blip r:embed="rId2" cstate="print"/>
          <a:srcRect/>
          <a:stretch>
            <a:fillRect/>
          </a:stretch>
        </p:blipFill>
        <p:spPr bwMode="auto">
          <a:xfrm>
            <a:off x="457201" y="228600"/>
            <a:ext cx="6400800" cy="919818"/>
          </a:xfrm>
          <a:prstGeom prst="rect">
            <a:avLst/>
          </a:prstGeom>
          <a:noFill/>
          <a:ln w="9525">
            <a:noFill/>
            <a:miter lim="800000"/>
            <a:headEnd/>
            <a:tailEnd/>
          </a:ln>
        </p:spPr>
      </p:pic>
    </p:spTree>
    <p:extLst>
      <p:ext uri="{BB962C8B-B14F-4D97-AF65-F5344CB8AC3E}">
        <p14:creationId xmlns:p14="http://schemas.microsoft.com/office/powerpoint/2010/main" val="37209419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48"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49" name="PlaceHolder 2"/>
          <p:cNvSpPr>
            <a:spLocks noGrp="1"/>
          </p:cNvSpPr>
          <p:nvPr>
            <p:ph type="subTitle"/>
          </p:nvPr>
        </p:nvSpPr>
        <p:spPr>
          <a:xfrm>
            <a:off x="495000" y="1604520"/>
            <a:ext cx="8914680" cy="3976920"/>
          </a:xfrm>
          <a:prstGeom prst="rect">
            <a:avLst/>
          </a:prstGeom>
        </p:spPr>
        <p:txBody>
          <a:bodyPr lIns="0" tIns="0" rIns="0" bIns="0" anchor="ctr"/>
          <a:lstStyle/>
          <a:p>
            <a:pPr algn="ctr"/>
            <a:endParaRPr lang="en-IN" sz="3200" b="0" strike="noStrike" spc="-1">
              <a:latin typeface="Aria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50"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51" name="PlaceHolder 2"/>
          <p:cNvSpPr>
            <a:spLocks noGrp="1"/>
          </p:cNvSpPr>
          <p:nvPr>
            <p:ph type="body"/>
          </p:nvPr>
        </p:nvSpPr>
        <p:spPr>
          <a:xfrm>
            <a:off x="495000" y="1604520"/>
            <a:ext cx="8914680" cy="397692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52"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53" name="PlaceHolder 2"/>
          <p:cNvSpPr>
            <a:spLocks noGrp="1"/>
          </p:cNvSpPr>
          <p:nvPr>
            <p:ph type="body"/>
          </p:nvPr>
        </p:nvSpPr>
        <p:spPr>
          <a:xfrm>
            <a:off x="495000" y="1604520"/>
            <a:ext cx="4350240" cy="3976920"/>
          </a:xfrm>
          <a:prstGeom prst="rect">
            <a:avLst/>
          </a:prstGeom>
        </p:spPr>
        <p:txBody>
          <a:bodyPr lIns="0" tIns="0" rIns="0" bIns="0">
            <a:normAutofit/>
          </a:bodyPr>
          <a:lstStyle/>
          <a:p>
            <a:endParaRPr lang="en-IN" sz="3200" b="0" strike="noStrike" spc="-1">
              <a:latin typeface="Arial"/>
            </a:endParaRPr>
          </a:p>
        </p:txBody>
      </p:sp>
      <p:sp>
        <p:nvSpPr>
          <p:cNvPr id="54" name="PlaceHolder 3"/>
          <p:cNvSpPr>
            <a:spLocks noGrp="1"/>
          </p:cNvSpPr>
          <p:nvPr>
            <p:ph type="body"/>
          </p:nvPr>
        </p:nvSpPr>
        <p:spPr>
          <a:xfrm>
            <a:off x="5063040" y="1604520"/>
            <a:ext cx="4350240" cy="397692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5"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56" name="PlaceHolder 1"/>
          <p:cNvSpPr>
            <a:spLocks noGrp="1"/>
          </p:cNvSpPr>
          <p:nvPr>
            <p:ph type="subTitle"/>
          </p:nvPr>
        </p:nvSpPr>
        <p:spPr>
          <a:xfrm>
            <a:off x="495360" y="146160"/>
            <a:ext cx="7501680" cy="3494160"/>
          </a:xfrm>
          <a:prstGeom prst="rect">
            <a:avLst/>
          </a:prstGeom>
        </p:spPr>
        <p:txBody>
          <a:bodyPr lIns="0" tIns="0" rIns="0" bIns="0" anchor="ctr"/>
          <a:lstStyle/>
          <a:p>
            <a:pPr algn="ctr"/>
            <a:endParaRPr lang="en-IN" sz="3200" b="0" strike="noStrike" spc="-1">
              <a:latin typeface="Aria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57"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58" name="PlaceHolder 2"/>
          <p:cNvSpPr>
            <a:spLocks noGrp="1"/>
          </p:cNvSpPr>
          <p:nvPr>
            <p:ph type="body"/>
          </p:nvPr>
        </p:nvSpPr>
        <p:spPr>
          <a:xfrm>
            <a:off x="495000" y="1604520"/>
            <a:ext cx="4350240" cy="1896840"/>
          </a:xfrm>
          <a:prstGeom prst="rect">
            <a:avLst/>
          </a:prstGeom>
        </p:spPr>
        <p:txBody>
          <a:bodyPr lIns="0" tIns="0" rIns="0" bIns="0">
            <a:normAutofit/>
          </a:bodyPr>
          <a:lstStyle/>
          <a:p>
            <a:endParaRPr lang="en-IN" sz="3200" b="0" strike="noStrike" spc="-1">
              <a:latin typeface="Arial"/>
            </a:endParaRPr>
          </a:p>
        </p:txBody>
      </p:sp>
      <p:sp>
        <p:nvSpPr>
          <p:cNvPr id="59" name="PlaceHolder 3"/>
          <p:cNvSpPr>
            <a:spLocks noGrp="1"/>
          </p:cNvSpPr>
          <p:nvPr>
            <p:ph type="body"/>
          </p:nvPr>
        </p:nvSpPr>
        <p:spPr>
          <a:xfrm>
            <a:off x="5063040" y="1604520"/>
            <a:ext cx="4350240" cy="3976920"/>
          </a:xfrm>
          <a:prstGeom prst="rect">
            <a:avLst/>
          </a:prstGeom>
        </p:spPr>
        <p:txBody>
          <a:bodyPr lIns="0" tIns="0" rIns="0" bIns="0">
            <a:normAutofit/>
          </a:bodyPr>
          <a:lstStyle/>
          <a:p>
            <a:endParaRPr lang="en-IN" sz="3200" b="0" strike="noStrike" spc="-1">
              <a:latin typeface="Arial"/>
            </a:endParaRPr>
          </a:p>
        </p:txBody>
      </p:sp>
      <p:sp>
        <p:nvSpPr>
          <p:cNvPr id="60" name="PlaceHolder 4"/>
          <p:cNvSpPr>
            <a:spLocks noGrp="1"/>
          </p:cNvSpPr>
          <p:nvPr>
            <p:ph type="body"/>
          </p:nvPr>
        </p:nvSpPr>
        <p:spPr>
          <a:xfrm>
            <a:off x="495000" y="3682080"/>
            <a:ext cx="435024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61"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62" name="PlaceHolder 2"/>
          <p:cNvSpPr>
            <a:spLocks noGrp="1"/>
          </p:cNvSpPr>
          <p:nvPr>
            <p:ph type="body"/>
          </p:nvPr>
        </p:nvSpPr>
        <p:spPr>
          <a:xfrm>
            <a:off x="495000" y="1604520"/>
            <a:ext cx="4350240" cy="3976920"/>
          </a:xfrm>
          <a:prstGeom prst="rect">
            <a:avLst/>
          </a:prstGeom>
        </p:spPr>
        <p:txBody>
          <a:bodyPr lIns="0" tIns="0" rIns="0" bIns="0">
            <a:normAutofit/>
          </a:bodyPr>
          <a:lstStyle/>
          <a:p>
            <a:endParaRPr lang="en-IN" sz="3200" b="0" strike="noStrike" spc="-1">
              <a:latin typeface="Arial"/>
            </a:endParaRPr>
          </a:p>
        </p:txBody>
      </p:sp>
      <p:sp>
        <p:nvSpPr>
          <p:cNvPr id="63" name="PlaceHolder 3"/>
          <p:cNvSpPr>
            <a:spLocks noGrp="1"/>
          </p:cNvSpPr>
          <p:nvPr>
            <p:ph type="body"/>
          </p:nvPr>
        </p:nvSpPr>
        <p:spPr>
          <a:xfrm>
            <a:off x="5063040" y="1604520"/>
            <a:ext cx="4350240" cy="1896840"/>
          </a:xfrm>
          <a:prstGeom prst="rect">
            <a:avLst/>
          </a:prstGeom>
        </p:spPr>
        <p:txBody>
          <a:bodyPr lIns="0" tIns="0" rIns="0" bIns="0">
            <a:normAutofit/>
          </a:bodyPr>
          <a:lstStyle/>
          <a:p>
            <a:endParaRPr lang="en-IN" sz="3200" b="0" strike="noStrike" spc="-1">
              <a:latin typeface="Arial"/>
            </a:endParaRPr>
          </a:p>
        </p:txBody>
      </p:sp>
      <p:sp>
        <p:nvSpPr>
          <p:cNvPr id="64" name="PlaceHolder 4"/>
          <p:cNvSpPr>
            <a:spLocks noGrp="1"/>
          </p:cNvSpPr>
          <p:nvPr>
            <p:ph type="body"/>
          </p:nvPr>
        </p:nvSpPr>
        <p:spPr>
          <a:xfrm>
            <a:off x="5063040" y="3682080"/>
            <a:ext cx="435024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65"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66" name="PlaceHolder 2"/>
          <p:cNvSpPr>
            <a:spLocks noGrp="1"/>
          </p:cNvSpPr>
          <p:nvPr>
            <p:ph type="body"/>
          </p:nvPr>
        </p:nvSpPr>
        <p:spPr>
          <a:xfrm>
            <a:off x="495000" y="1604520"/>
            <a:ext cx="4350240" cy="1896840"/>
          </a:xfrm>
          <a:prstGeom prst="rect">
            <a:avLst/>
          </a:prstGeom>
        </p:spPr>
        <p:txBody>
          <a:bodyPr lIns="0" tIns="0" rIns="0" bIns="0">
            <a:normAutofit/>
          </a:bodyPr>
          <a:lstStyle/>
          <a:p>
            <a:endParaRPr lang="en-IN" sz="3200" b="0" strike="noStrike" spc="-1">
              <a:latin typeface="Arial"/>
            </a:endParaRPr>
          </a:p>
        </p:txBody>
      </p:sp>
      <p:sp>
        <p:nvSpPr>
          <p:cNvPr id="67" name="PlaceHolder 3"/>
          <p:cNvSpPr>
            <a:spLocks noGrp="1"/>
          </p:cNvSpPr>
          <p:nvPr>
            <p:ph type="body"/>
          </p:nvPr>
        </p:nvSpPr>
        <p:spPr>
          <a:xfrm>
            <a:off x="5063040" y="1604520"/>
            <a:ext cx="4350240" cy="1896840"/>
          </a:xfrm>
          <a:prstGeom prst="rect">
            <a:avLst/>
          </a:prstGeom>
        </p:spPr>
        <p:txBody>
          <a:bodyPr lIns="0" tIns="0" rIns="0" bIns="0">
            <a:normAutofit/>
          </a:bodyPr>
          <a:lstStyle/>
          <a:p>
            <a:endParaRPr lang="en-IN" sz="3200" b="0" strike="noStrike" spc="-1">
              <a:latin typeface="Arial"/>
            </a:endParaRPr>
          </a:p>
        </p:txBody>
      </p:sp>
      <p:sp>
        <p:nvSpPr>
          <p:cNvPr id="68" name="PlaceHolder 4"/>
          <p:cNvSpPr>
            <a:spLocks noGrp="1"/>
          </p:cNvSpPr>
          <p:nvPr>
            <p:ph type="body"/>
          </p:nvPr>
        </p:nvSpPr>
        <p:spPr>
          <a:xfrm>
            <a:off x="495000" y="3682080"/>
            <a:ext cx="891468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69"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70" name="PlaceHolder 2"/>
          <p:cNvSpPr>
            <a:spLocks noGrp="1"/>
          </p:cNvSpPr>
          <p:nvPr>
            <p:ph type="body"/>
          </p:nvPr>
        </p:nvSpPr>
        <p:spPr>
          <a:xfrm>
            <a:off x="495000" y="1604520"/>
            <a:ext cx="8914680" cy="1896840"/>
          </a:xfrm>
          <a:prstGeom prst="rect">
            <a:avLst/>
          </a:prstGeom>
        </p:spPr>
        <p:txBody>
          <a:bodyPr lIns="0" tIns="0" rIns="0" bIns="0">
            <a:normAutofit/>
          </a:bodyPr>
          <a:lstStyle/>
          <a:p>
            <a:endParaRPr lang="en-IN" sz="3200" b="0" strike="noStrike" spc="-1">
              <a:latin typeface="Arial"/>
            </a:endParaRPr>
          </a:p>
        </p:txBody>
      </p:sp>
      <p:sp>
        <p:nvSpPr>
          <p:cNvPr id="71" name="PlaceHolder 3"/>
          <p:cNvSpPr>
            <a:spLocks noGrp="1"/>
          </p:cNvSpPr>
          <p:nvPr>
            <p:ph type="body"/>
          </p:nvPr>
        </p:nvSpPr>
        <p:spPr>
          <a:xfrm>
            <a:off x="495000" y="3682080"/>
            <a:ext cx="891468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72"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73" name="PlaceHolder 2"/>
          <p:cNvSpPr>
            <a:spLocks noGrp="1"/>
          </p:cNvSpPr>
          <p:nvPr>
            <p:ph type="body"/>
          </p:nvPr>
        </p:nvSpPr>
        <p:spPr>
          <a:xfrm>
            <a:off x="495000" y="1604520"/>
            <a:ext cx="4350240" cy="1896840"/>
          </a:xfrm>
          <a:prstGeom prst="rect">
            <a:avLst/>
          </a:prstGeom>
        </p:spPr>
        <p:txBody>
          <a:bodyPr lIns="0" tIns="0" rIns="0" bIns="0">
            <a:normAutofit/>
          </a:bodyPr>
          <a:lstStyle/>
          <a:p>
            <a:endParaRPr lang="en-IN" sz="3200" b="0" strike="noStrike" spc="-1">
              <a:latin typeface="Arial"/>
            </a:endParaRPr>
          </a:p>
        </p:txBody>
      </p:sp>
      <p:sp>
        <p:nvSpPr>
          <p:cNvPr id="74" name="PlaceHolder 3"/>
          <p:cNvSpPr>
            <a:spLocks noGrp="1"/>
          </p:cNvSpPr>
          <p:nvPr>
            <p:ph type="body"/>
          </p:nvPr>
        </p:nvSpPr>
        <p:spPr>
          <a:xfrm>
            <a:off x="5063040" y="1604520"/>
            <a:ext cx="4350240" cy="1896840"/>
          </a:xfrm>
          <a:prstGeom prst="rect">
            <a:avLst/>
          </a:prstGeom>
        </p:spPr>
        <p:txBody>
          <a:bodyPr lIns="0" tIns="0" rIns="0" bIns="0">
            <a:normAutofit/>
          </a:bodyPr>
          <a:lstStyle/>
          <a:p>
            <a:endParaRPr lang="en-IN" sz="3200" b="0" strike="noStrike" spc="-1">
              <a:latin typeface="Arial"/>
            </a:endParaRPr>
          </a:p>
        </p:txBody>
      </p:sp>
      <p:sp>
        <p:nvSpPr>
          <p:cNvPr id="75" name="PlaceHolder 4"/>
          <p:cNvSpPr>
            <a:spLocks noGrp="1"/>
          </p:cNvSpPr>
          <p:nvPr>
            <p:ph type="body"/>
          </p:nvPr>
        </p:nvSpPr>
        <p:spPr>
          <a:xfrm>
            <a:off x="495000" y="3682080"/>
            <a:ext cx="4350240" cy="1896840"/>
          </a:xfrm>
          <a:prstGeom prst="rect">
            <a:avLst/>
          </a:prstGeom>
        </p:spPr>
        <p:txBody>
          <a:bodyPr lIns="0" tIns="0" rIns="0" bIns="0">
            <a:normAutofit/>
          </a:bodyPr>
          <a:lstStyle/>
          <a:p>
            <a:endParaRPr lang="en-IN" sz="3200" b="0" strike="noStrike" spc="-1">
              <a:latin typeface="Arial"/>
            </a:endParaRPr>
          </a:p>
        </p:txBody>
      </p:sp>
      <p:sp>
        <p:nvSpPr>
          <p:cNvPr id="76" name="PlaceHolder 5"/>
          <p:cNvSpPr>
            <a:spLocks noGrp="1"/>
          </p:cNvSpPr>
          <p:nvPr>
            <p:ph type="body"/>
          </p:nvPr>
        </p:nvSpPr>
        <p:spPr>
          <a:xfrm>
            <a:off x="5063040" y="3682080"/>
            <a:ext cx="435024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77"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78" name="PlaceHolder 2"/>
          <p:cNvSpPr>
            <a:spLocks noGrp="1"/>
          </p:cNvSpPr>
          <p:nvPr>
            <p:ph type="body"/>
          </p:nvPr>
        </p:nvSpPr>
        <p:spPr>
          <a:xfrm>
            <a:off x="495000" y="1604520"/>
            <a:ext cx="2870280" cy="1896840"/>
          </a:xfrm>
          <a:prstGeom prst="rect">
            <a:avLst/>
          </a:prstGeom>
        </p:spPr>
        <p:txBody>
          <a:bodyPr lIns="0" tIns="0" rIns="0" bIns="0">
            <a:normAutofit/>
          </a:bodyPr>
          <a:lstStyle/>
          <a:p>
            <a:endParaRPr lang="en-IN" sz="3200" b="0" strike="noStrike" spc="-1">
              <a:latin typeface="Arial"/>
            </a:endParaRPr>
          </a:p>
        </p:txBody>
      </p:sp>
      <p:sp>
        <p:nvSpPr>
          <p:cNvPr id="79" name="PlaceHolder 3"/>
          <p:cNvSpPr>
            <a:spLocks noGrp="1"/>
          </p:cNvSpPr>
          <p:nvPr>
            <p:ph type="body"/>
          </p:nvPr>
        </p:nvSpPr>
        <p:spPr>
          <a:xfrm>
            <a:off x="3509280" y="1604520"/>
            <a:ext cx="2870280" cy="1896840"/>
          </a:xfrm>
          <a:prstGeom prst="rect">
            <a:avLst/>
          </a:prstGeom>
        </p:spPr>
        <p:txBody>
          <a:bodyPr lIns="0" tIns="0" rIns="0" bIns="0">
            <a:normAutofit/>
          </a:bodyPr>
          <a:lstStyle/>
          <a:p>
            <a:endParaRPr lang="en-IN" sz="3200" b="0" strike="noStrike" spc="-1">
              <a:latin typeface="Arial"/>
            </a:endParaRPr>
          </a:p>
        </p:txBody>
      </p:sp>
      <p:sp>
        <p:nvSpPr>
          <p:cNvPr id="80" name="PlaceHolder 4"/>
          <p:cNvSpPr>
            <a:spLocks noGrp="1"/>
          </p:cNvSpPr>
          <p:nvPr>
            <p:ph type="body"/>
          </p:nvPr>
        </p:nvSpPr>
        <p:spPr>
          <a:xfrm>
            <a:off x="6523200" y="1604520"/>
            <a:ext cx="2870280" cy="1896840"/>
          </a:xfrm>
          <a:prstGeom prst="rect">
            <a:avLst/>
          </a:prstGeom>
        </p:spPr>
        <p:txBody>
          <a:bodyPr lIns="0" tIns="0" rIns="0" bIns="0">
            <a:normAutofit/>
          </a:bodyPr>
          <a:lstStyle/>
          <a:p>
            <a:endParaRPr lang="en-IN" sz="3200" b="0" strike="noStrike" spc="-1">
              <a:latin typeface="Arial"/>
            </a:endParaRPr>
          </a:p>
        </p:txBody>
      </p:sp>
      <p:sp>
        <p:nvSpPr>
          <p:cNvPr id="81" name="PlaceHolder 5"/>
          <p:cNvSpPr>
            <a:spLocks noGrp="1"/>
          </p:cNvSpPr>
          <p:nvPr>
            <p:ph type="body"/>
          </p:nvPr>
        </p:nvSpPr>
        <p:spPr>
          <a:xfrm>
            <a:off x="495000" y="3682080"/>
            <a:ext cx="2870280" cy="1896840"/>
          </a:xfrm>
          <a:prstGeom prst="rect">
            <a:avLst/>
          </a:prstGeom>
        </p:spPr>
        <p:txBody>
          <a:bodyPr lIns="0" tIns="0" rIns="0" bIns="0">
            <a:normAutofit/>
          </a:bodyPr>
          <a:lstStyle/>
          <a:p>
            <a:endParaRPr lang="en-IN" sz="3200" b="0" strike="noStrike" spc="-1">
              <a:latin typeface="Arial"/>
            </a:endParaRPr>
          </a:p>
        </p:txBody>
      </p:sp>
      <p:sp>
        <p:nvSpPr>
          <p:cNvPr id="82" name="PlaceHolder 6"/>
          <p:cNvSpPr>
            <a:spLocks noGrp="1"/>
          </p:cNvSpPr>
          <p:nvPr>
            <p:ph type="body"/>
          </p:nvPr>
        </p:nvSpPr>
        <p:spPr>
          <a:xfrm>
            <a:off x="3509280" y="3682080"/>
            <a:ext cx="2870280" cy="1896840"/>
          </a:xfrm>
          <a:prstGeom prst="rect">
            <a:avLst/>
          </a:prstGeom>
        </p:spPr>
        <p:txBody>
          <a:bodyPr lIns="0" tIns="0" rIns="0" bIns="0">
            <a:normAutofit/>
          </a:bodyPr>
          <a:lstStyle/>
          <a:p>
            <a:endParaRPr lang="en-IN" sz="3200" b="0" strike="noStrike" spc="-1">
              <a:latin typeface="Arial"/>
            </a:endParaRPr>
          </a:p>
        </p:txBody>
      </p:sp>
      <p:sp>
        <p:nvSpPr>
          <p:cNvPr id="83" name="PlaceHolder 7"/>
          <p:cNvSpPr>
            <a:spLocks noGrp="1"/>
          </p:cNvSpPr>
          <p:nvPr>
            <p:ph type="body"/>
          </p:nvPr>
        </p:nvSpPr>
        <p:spPr>
          <a:xfrm>
            <a:off x="6523200" y="3682080"/>
            <a:ext cx="287028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90"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91" name="PlaceHolder 2"/>
          <p:cNvSpPr>
            <a:spLocks noGrp="1"/>
          </p:cNvSpPr>
          <p:nvPr>
            <p:ph type="subTitle"/>
          </p:nvPr>
        </p:nvSpPr>
        <p:spPr>
          <a:xfrm>
            <a:off x="495000" y="1604520"/>
            <a:ext cx="8914680" cy="3976920"/>
          </a:xfrm>
          <a:prstGeom prst="rect">
            <a:avLst/>
          </a:prstGeom>
        </p:spPr>
        <p:txBody>
          <a:bodyPr lIns="0" tIns="0" rIns="0" bIns="0" anchor="ctr"/>
          <a:lstStyle/>
          <a:p>
            <a:pPr algn="ctr"/>
            <a:endParaRPr lang="en-IN" sz="3200" b="0" strike="noStrike" spc="-1">
              <a:latin typeface="Aria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92"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93" name="PlaceHolder 2"/>
          <p:cNvSpPr>
            <a:spLocks noGrp="1"/>
          </p:cNvSpPr>
          <p:nvPr>
            <p:ph type="body"/>
          </p:nvPr>
        </p:nvSpPr>
        <p:spPr>
          <a:xfrm>
            <a:off x="495000" y="1604520"/>
            <a:ext cx="8914680" cy="397692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94"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95" name="PlaceHolder 2"/>
          <p:cNvSpPr>
            <a:spLocks noGrp="1"/>
          </p:cNvSpPr>
          <p:nvPr>
            <p:ph type="body"/>
          </p:nvPr>
        </p:nvSpPr>
        <p:spPr>
          <a:xfrm>
            <a:off x="495000" y="1604520"/>
            <a:ext cx="4350240" cy="3976920"/>
          </a:xfrm>
          <a:prstGeom prst="rect">
            <a:avLst/>
          </a:prstGeom>
        </p:spPr>
        <p:txBody>
          <a:bodyPr lIns="0" tIns="0" rIns="0" bIns="0">
            <a:normAutofit/>
          </a:bodyPr>
          <a:lstStyle/>
          <a:p>
            <a:endParaRPr lang="en-IN" sz="3200" b="0" strike="noStrike" spc="-1">
              <a:latin typeface="Arial"/>
            </a:endParaRPr>
          </a:p>
        </p:txBody>
      </p:sp>
      <p:sp>
        <p:nvSpPr>
          <p:cNvPr id="96" name="PlaceHolder 3"/>
          <p:cNvSpPr>
            <a:spLocks noGrp="1"/>
          </p:cNvSpPr>
          <p:nvPr>
            <p:ph type="body"/>
          </p:nvPr>
        </p:nvSpPr>
        <p:spPr>
          <a:xfrm>
            <a:off x="5063040" y="1604520"/>
            <a:ext cx="4350240" cy="397692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7"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98" name="PlaceHolder 1"/>
          <p:cNvSpPr>
            <a:spLocks noGrp="1"/>
          </p:cNvSpPr>
          <p:nvPr>
            <p:ph type="subTitle"/>
          </p:nvPr>
        </p:nvSpPr>
        <p:spPr>
          <a:xfrm>
            <a:off x="495360" y="146160"/>
            <a:ext cx="7501680" cy="3494160"/>
          </a:xfrm>
          <a:prstGeom prst="rect">
            <a:avLst/>
          </a:prstGeom>
        </p:spPr>
        <p:txBody>
          <a:bodyPr lIns="0" tIns="0" rIns="0" bIns="0" anchor="ctr"/>
          <a:lstStyle/>
          <a:p>
            <a:pPr algn="ctr"/>
            <a:endParaRPr lang="en-IN" sz="3200" b="0" strike="noStrike" spc="-1">
              <a:latin typeface="Arial"/>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99"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100" name="PlaceHolder 2"/>
          <p:cNvSpPr>
            <a:spLocks noGrp="1"/>
          </p:cNvSpPr>
          <p:nvPr>
            <p:ph type="body"/>
          </p:nvPr>
        </p:nvSpPr>
        <p:spPr>
          <a:xfrm>
            <a:off x="495000" y="1604520"/>
            <a:ext cx="4350240" cy="1896840"/>
          </a:xfrm>
          <a:prstGeom prst="rect">
            <a:avLst/>
          </a:prstGeom>
        </p:spPr>
        <p:txBody>
          <a:bodyPr lIns="0" tIns="0" rIns="0" bIns="0">
            <a:normAutofit/>
          </a:bodyPr>
          <a:lstStyle/>
          <a:p>
            <a:endParaRPr lang="en-IN" sz="3200" b="0" strike="noStrike" spc="-1">
              <a:latin typeface="Arial"/>
            </a:endParaRPr>
          </a:p>
        </p:txBody>
      </p:sp>
      <p:sp>
        <p:nvSpPr>
          <p:cNvPr id="101" name="PlaceHolder 3"/>
          <p:cNvSpPr>
            <a:spLocks noGrp="1"/>
          </p:cNvSpPr>
          <p:nvPr>
            <p:ph type="body"/>
          </p:nvPr>
        </p:nvSpPr>
        <p:spPr>
          <a:xfrm>
            <a:off x="5063040" y="1604520"/>
            <a:ext cx="4350240" cy="3976920"/>
          </a:xfrm>
          <a:prstGeom prst="rect">
            <a:avLst/>
          </a:prstGeom>
        </p:spPr>
        <p:txBody>
          <a:bodyPr lIns="0" tIns="0" rIns="0" bIns="0">
            <a:normAutofit/>
          </a:bodyPr>
          <a:lstStyle/>
          <a:p>
            <a:endParaRPr lang="en-IN" sz="3200" b="0" strike="noStrike" spc="-1">
              <a:latin typeface="Arial"/>
            </a:endParaRPr>
          </a:p>
        </p:txBody>
      </p:sp>
      <p:sp>
        <p:nvSpPr>
          <p:cNvPr id="102" name="PlaceHolder 4"/>
          <p:cNvSpPr>
            <a:spLocks noGrp="1"/>
          </p:cNvSpPr>
          <p:nvPr>
            <p:ph type="body"/>
          </p:nvPr>
        </p:nvSpPr>
        <p:spPr>
          <a:xfrm>
            <a:off x="495000" y="3682080"/>
            <a:ext cx="435024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03"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104" name="PlaceHolder 2"/>
          <p:cNvSpPr>
            <a:spLocks noGrp="1"/>
          </p:cNvSpPr>
          <p:nvPr>
            <p:ph type="body"/>
          </p:nvPr>
        </p:nvSpPr>
        <p:spPr>
          <a:xfrm>
            <a:off x="495000" y="1604520"/>
            <a:ext cx="4350240" cy="3976920"/>
          </a:xfrm>
          <a:prstGeom prst="rect">
            <a:avLst/>
          </a:prstGeom>
        </p:spPr>
        <p:txBody>
          <a:bodyPr lIns="0" tIns="0" rIns="0" bIns="0">
            <a:normAutofit/>
          </a:bodyPr>
          <a:lstStyle/>
          <a:p>
            <a:endParaRPr lang="en-IN" sz="3200" b="0" strike="noStrike" spc="-1">
              <a:latin typeface="Arial"/>
            </a:endParaRPr>
          </a:p>
        </p:txBody>
      </p:sp>
      <p:sp>
        <p:nvSpPr>
          <p:cNvPr id="105" name="PlaceHolder 3"/>
          <p:cNvSpPr>
            <a:spLocks noGrp="1"/>
          </p:cNvSpPr>
          <p:nvPr>
            <p:ph type="body"/>
          </p:nvPr>
        </p:nvSpPr>
        <p:spPr>
          <a:xfrm>
            <a:off x="5063040" y="1604520"/>
            <a:ext cx="4350240" cy="1896840"/>
          </a:xfrm>
          <a:prstGeom prst="rect">
            <a:avLst/>
          </a:prstGeom>
        </p:spPr>
        <p:txBody>
          <a:bodyPr lIns="0" tIns="0" rIns="0" bIns="0">
            <a:normAutofit/>
          </a:bodyPr>
          <a:lstStyle/>
          <a:p>
            <a:endParaRPr lang="en-IN" sz="3200" b="0" strike="noStrike" spc="-1">
              <a:latin typeface="Arial"/>
            </a:endParaRPr>
          </a:p>
        </p:txBody>
      </p:sp>
      <p:sp>
        <p:nvSpPr>
          <p:cNvPr id="106" name="PlaceHolder 4"/>
          <p:cNvSpPr>
            <a:spLocks noGrp="1"/>
          </p:cNvSpPr>
          <p:nvPr>
            <p:ph type="body"/>
          </p:nvPr>
        </p:nvSpPr>
        <p:spPr>
          <a:xfrm>
            <a:off x="5063040" y="3682080"/>
            <a:ext cx="435024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07"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108" name="PlaceHolder 2"/>
          <p:cNvSpPr>
            <a:spLocks noGrp="1"/>
          </p:cNvSpPr>
          <p:nvPr>
            <p:ph type="body"/>
          </p:nvPr>
        </p:nvSpPr>
        <p:spPr>
          <a:xfrm>
            <a:off x="495000" y="1604520"/>
            <a:ext cx="4350240" cy="1896840"/>
          </a:xfrm>
          <a:prstGeom prst="rect">
            <a:avLst/>
          </a:prstGeom>
        </p:spPr>
        <p:txBody>
          <a:bodyPr lIns="0" tIns="0" rIns="0" bIns="0">
            <a:normAutofit/>
          </a:bodyPr>
          <a:lstStyle/>
          <a:p>
            <a:endParaRPr lang="en-IN" sz="3200" b="0" strike="noStrike" spc="-1">
              <a:latin typeface="Arial"/>
            </a:endParaRPr>
          </a:p>
        </p:txBody>
      </p:sp>
      <p:sp>
        <p:nvSpPr>
          <p:cNvPr id="109" name="PlaceHolder 3"/>
          <p:cNvSpPr>
            <a:spLocks noGrp="1"/>
          </p:cNvSpPr>
          <p:nvPr>
            <p:ph type="body"/>
          </p:nvPr>
        </p:nvSpPr>
        <p:spPr>
          <a:xfrm>
            <a:off x="5063040" y="1604520"/>
            <a:ext cx="4350240" cy="1896840"/>
          </a:xfrm>
          <a:prstGeom prst="rect">
            <a:avLst/>
          </a:prstGeom>
        </p:spPr>
        <p:txBody>
          <a:bodyPr lIns="0" tIns="0" rIns="0" bIns="0">
            <a:normAutofit/>
          </a:bodyPr>
          <a:lstStyle/>
          <a:p>
            <a:endParaRPr lang="en-IN" sz="3200" b="0" strike="noStrike" spc="-1">
              <a:latin typeface="Arial"/>
            </a:endParaRPr>
          </a:p>
        </p:txBody>
      </p:sp>
      <p:sp>
        <p:nvSpPr>
          <p:cNvPr id="110" name="PlaceHolder 4"/>
          <p:cNvSpPr>
            <a:spLocks noGrp="1"/>
          </p:cNvSpPr>
          <p:nvPr>
            <p:ph type="body"/>
          </p:nvPr>
        </p:nvSpPr>
        <p:spPr>
          <a:xfrm>
            <a:off x="495000" y="3682080"/>
            <a:ext cx="891468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11"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112" name="PlaceHolder 2"/>
          <p:cNvSpPr>
            <a:spLocks noGrp="1"/>
          </p:cNvSpPr>
          <p:nvPr>
            <p:ph type="body"/>
          </p:nvPr>
        </p:nvSpPr>
        <p:spPr>
          <a:xfrm>
            <a:off x="495000" y="1604520"/>
            <a:ext cx="8914680" cy="1896840"/>
          </a:xfrm>
          <a:prstGeom prst="rect">
            <a:avLst/>
          </a:prstGeom>
        </p:spPr>
        <p:txBody>
          <a:bodyPr lIns="0" tIns="0" rIns="0" bIns="0">
            <a:normAutofit/>
          </a:bodyPr>
          <a:lstStyle/>
          <a:p>
            <a:endParaRPr lang="en-IN" sz="3200" b="0" strike="noStrike" spc="-1">
              <a:latin typeface="Arial"/>
            </a:endParaRPr>
          </a:p>
        </p:txBody>
      </p:sp>
      <p:sp>
        <p:nvSpPr>
          <p:cNvPr id="113" name="PlaceHolder 3"/>
          <p:cNvSpPr>
            <a:spLocks noGrp="1"/>
          </p:cNvSpPr>
          <p:nvPr>
            <p:ph type="body"/>
          </p:nvPr>
        </p:nvSpPr>
        <p:spPr>
          <a:xfrm>
            <a:off x="495000" y="3682080"/>
            <a:ext cx="891468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14"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115" name="PlaceHolder 2"/>
          <p:cNvSpPr>
            <a:spLocks noGrp="1"/>
          </p:cNvSpPr>
          <p:nvPr>
            <p:ph type="body"/>
          </p:nvPr>
        </p:nvSpPr>
        <p:spPr>
          <a:xfrm>
            <a:off x="495000" y="1604520"/>
            <a:ext cx="4350240" cy="1896840"/>
          </a:xfrm>
          <a:prstGeom prst="rect">
            <a:avLst/>
          </a:prstGeom>
        </p:spPr>
        <p:txBody>
          <a:bodyPr lIns="0" tIns="0" rIns="0" bIns="0">
            <a:normAutofit/>
          </a:bodyPr>
          <a:lstStyle/>
          <a:p>
            <a:endParaRPr lang="en-IN" sz="3200" b="0" strike="noStrike" spc="-1">
              <a:latin typeface="Arial"/>
            </a:endParaRPr>
          </a:p>
        </p:txBody>
      </p:sp>
      <p:sp>
        <p:nvSpPr>
          <p:cNvPr id="116" name="PlaceHolder 3"/>
          <p:cNvSpPr>
            <a:spLocks noGrp="1"/>
          </p:cNvSpPr>
          <p:nvPr>
            <p:ph type="body"/>
          </p:nvPr>
        </p:nvSpPr>
        <p:spPr>
          <a:xfrm>
            <a:off x="5063040" y="1604520"/>
            <a:ext cx="4350240" cy="1896840"/>
          </a:xfrm>
          <a:prstGeom prst="rect">
            <a:avLst/>
          </a:prstGeom>
        </p:spPr>
        <p:txBody>
          <a:bodyPr lIns="0" tIns="0" rIns="0" bIns="0">
            <a:normAutofit/>
          </a:bodyPr>
          <a:lstStyle/>
          <a:p>
            <a:endParaRPr lang="en-IN" sz="3200" b="0" strike="noStrike" spc="-1">
              <a:latin typeface="Arial"/>
            </a:endParaRPr>
          </a:p>
        </p:txBody>
      </p:sp>
      <p:sp>
        <p:nvSpPr>
          <p:cNvPr id="117" name="PlaceHolder 4"/>
          <p:cNvSpPr>
            <a:spLocks noGrp="1"/>
          </p:cNvSpPr>
          <p:nvPr>
            <p:ph type="body"/>
          </p:nvPr>
        </p:nvSpPr>
        <p:spPr>
          <a:xfrm>
            <a:off x="495000" y="3682080"/>
            <a:ext cx="4350240" cy="1896840"/>
          </a:xfrm>
          <a:prstGeom prst="rect">
            <a:avLst/>
          </a:prstGeom>
        </p:spPr>
        <p:txBody>
          <a:bodyPr lIns="0" tIns="0" rIns="0" bIns="0">
            <a:normAutofit/>
          </a:bodyPr>
          <a:lstStyle/>
          <a:p>
            <a:endParaRPr lang="en-IN" sz="3200" b="0" strike="noStrike" spc="-1">
              <a:latin typeface="Arial"/>
            </a:endParaRPr>
          </a:p>
        </p:txBody>
      </p:sp>
      <p:sp>
        <p:nvSpPr>
          <p:cNvPr id="118" name="PlaceHolder 5"/>
          <p:cNvSpPr>
            <a:spLocks noGrp="1"/>
          </p:cNvSpPr>
          <p:nvPr>
            <p:ph type="body"/>
          </p:nvPr>
        </p:nvSpPr>
        <p:spPr>
          <a:xfrm>
            <a:off x="5063040" y="3682080"/>
            <a:ext cx="435024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19"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120" name="PlaceHolder 2"/>
          <p:cNvSpPr>
            <a:spLocks noGrp="1"/>
          </p:cNvSpPr>
          <p:nvPr>
            <p:ph type="body"/>
          </p:nvPr>
        </p:nvSpPr>
        <p:spPr>
          <a:xfrm>
            <a:off x="495000" y="1604520"/>
            <a:ext cx="2870280" cy="1896840"/>
          </a:xfrm>
          <a:prstGeom prst="rect">
            <a:avLst/>
          </a:prstGeom>
        </p:spPr>
        <p:txBody>
          <a:bodyPr lIns="0" tIns="0" rIns="0" bIns="0">
            <a:normAutofit/>
          </a:bodyPr>
          <a:lstStyle/>
          <a:p>
            <a:endParaRPr lang="en-IN" sz="3200" b="0" strike="noStrike" spc="-1">
              <a:latin typeface="Arial"/>
            </a:endParaRPr>
          </a:p>
        </p:txBody>
      </p:sp>
      <p:sp>
        <p:nvSpPr>
          <p:cNvPr id="121" name="PlaceHolder 3"/>
          <p:cNvSpPr>
            <a:spLocks noGrp="1"/>
          </p:cNvSpPr>
          <p:nvPr>
            <p:ph type="body"/>
          </p:nvPr>
        </p:nvSpPr>
        <p:spPr>
          <a:xfrm>
            <a:off x="3509280" y="1604520"/>
            <a:ext cx="2870280" cy="1896840"/>
          </a:xfrm>
          <a:prstGeom prst="rect">
            <a:avLst/>
          </a:prstGeom>
        </p:spPr>
        <p:txBody>
          <a:bodyPr lIns="0" tIns="0" rIns="0" bIns="0">
            <a:normAutofit/>
          </a:bodyPr>
          <a:lstStyle/>
          <a:p>
            <a:endParaRPr lang="en-IN" sz="3200" b="0" strike="noStrike" spc="-1">
              <a:latin typeface="Arial"/>
            </a:endParaRPr>
          </a:p>
        </p:txBody>
      </p:sp>
      <p:sp>
        <p:nvSpPr>
          <p:cNvPr id="122" name="PlaceHolder 4"/>
          <p:cNvSpPr>
            <a:spLocks noGrp="1"/>
          </p:cNvSpPr>
          <p:nvPr>
            <p:ph type="body"/>
          </p:nvPr>
        </p:nvSpPr>
        <p:spPr>
          <a:xfrm>
            <a:off x="6523200" y="1604520"/>
            <a:ext cx="2870280" cy="1896840"/>
          </a:xfrm>
          <a:prstGeom prst="rect">
            <a:avLst/>
          </a:prstGeom>
        </p:spPr>
        <p:txBody>
          <a:bodyPr lIns="0" tIns="0" rIns="0" bIns="0">
            <a:normAutofit/>
          </a:bodyPr>
          <a:lstStyle/>
          <a:p>
            <a:endParaRPr lang="en-IN" sz="3200" b="0" strike="noStrike" spc="-1">
              <a:latin typeface="Arial"/>
            </a:endParaRPr>
          </a:p>
        </p:txBody>
      </p:sp>
      <p:sp>
        <p:nvSpPr>
          <p:cNvPr id="123" name="PlaceHolder 5"/>
          <p:cNvSpPr>
            <a:spLocks noGrp="1"/>
          </p:cNvSpPr>
          <p:nvPr>
            <p:ph type="body"/>
          </p:nvPr>
        </p:nvSpPr>
        <p:spPr>
          <a:xfrm>
            <a:off x="495000" y="3682080"/>
            <a:ext cx="2870280" cy="1896840"/>
          </a:xfrm>
          <a:prstGeom prst="rect">
            <a:avLst/>
          </a:prstGeom>
        </p:spPr>
        <p:txBody>
          <a:bodyPr lIns="0" tIns="0" rIns="0" bIns="0">
            <a:normAutofit/>
          </a:bodyPr>
          <a:lstStyle/>
          <a:p>
            <a:endParaRPr lang="en-IN" sz="3200" b="0" strike="noStrike" spc="-1">
              <a:latin typeface="Arial"/>
            </a:endParaRPr>
          </a:p>
        </p:txBody>
      </p:sp>
      <p:sp>
        <p:nvSpPr>
          <p:cNvPr id="124" name="PlaceHolder 6"/>
          <p:cNvSpPr>
            <a:spLocks noGrp="1"/>
          </p:cNvSpPr>
          <p:nvPr>
            <p:ph type="body"/>
          </p:nvPr>
        </p:nvSpPr>
        <p:spPr>
          <a:xfrm>
            <a:off x="3509280" y="3682080"/>
            <a:ext cx="2870280" cy="1896840"/>
          </a:xfrm>
          <a:prstGeom prst="rect">
            <a:avLst/>
          </a:prstGeom>
        </p:spPr>
        <p:txBody>
          <a:bodyPr lIns="0" tIns="0" rIns="0" bIns="0">
            <a:normAutofit/>
          </a:bodyPr>
          <a:lstStyle/>
          <a:p>
            <a:endParaRPr lang="en-IN" sz="3200" b="0" strike="noStrike" spc="-1">
              <a:latin typeface="Arial"/>
            </a:endParaRPr>
          </a:p>
        </p:txBody>
      </p:sp>
      <p:sp>
        <p:nvSpPr>
          <p:cNvPr id="125" name="PlaceHolder 7"/>
          <p:cNvSpPr>
            <a:spLocks noGrp="1"/>
          </p:cNvSpPr>
          <p:nvPr>
            <p:ph type="body"/>
          </p:nvPr>
        </p:nvSpPr>
        <p:spPr>
          <a:xfrm>
            <a:off x="6523200" y="3682080"/>
            <a:ext cx="287028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32"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133" name="PlaceHolder 2"/>
          <p:cNvSpPr>
            <a:spLocks noGrp="1"/>
          </p:cNvSpPr>
          <p:nvPr>
            <p:ph type="subTitle"/>
          </p:nvPr>
        </p:nvSpPr>
        <p:spPr>
          <a:xfrm>
            <a:off x="495000" y="1604520"/>
            <a:ext cx="8914680" cy="3976920"/>
          </a:xfrm>
          <a:prstGeom prst="rect">
            <a:avLst/>
          </a:prstGeom>
        </p:spPr>
        <p:txBody>
          <a:bodyPr lIns="0" tIns="0" rIns="0" bIns="0" anchor="ctr"/>
          <a:lstStyle/>
          <a:p>
            <a:pPr algn="ctr"/>
            <a:endParaRPr lang="en-IN" sz="3200" b="0" strike="noStrike" spc="-1">
              <a:latin typeface="Arial"/>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34"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135" name="PlaceHolder 2"/>
          <p:cNvSpPr>
            <a:spLocks noGrp="1"/>
          </p:cNvSpPr>
          <p:nvPr>
            <p:ph type="body"/>
          </p:nvPr>
        </p:nvSpPr>
        <p:spPr>
          <a:xfrm>
            <a:off x="495000" y="1604520"/>
            <a:ext cx="8914680" cy="397692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36"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137" name="PlaceHolder 2"/>
          <p:cNvSpPr>
            <a:spLocks noGrp="1"/>
          </p:cNvSpPr>
          <p:nvPr>
            <p:ph type="body"/>
          </p:nvPr>
        </p:nvSpPr>
        <p:spPr>
          <a:xfrm>
            <a:off x="495000" y="1604520"/>
            <a:ext cx="4350240" cy="3976920"/>
          </a:xfrm>
          <a:prstGeom prst="rect">
            <a:avLst/>
          </a:prstGeom>
        </p:spPr>
        <p:txBody>
          <a:bodyPr lIns="0" tIns="0" rIns="0" bIns="0">
            <a:normAutofit/>
          </a:bodyPr>
          <a:lstStyle/>
          <a:p>
            <a:endParaRPr lang="en-IN" sz="3200" b="0" strike="noStrike" spc="-1">
              <a:latin typeface="Arial"/>
            </a:endParaRPr>
          </a:p>
        </p:txBody>
      </p:sp>
      <p:sp>
        <p:nvSpPr>
          <p:cNvPr id="138" name="PlaceHolder 3"/>
          <p:cNvSpPr>
            <a:spLocks noGrp="1"/>
          </p:cNvSpPr>
          <p:nvPr>
            <p:ph type="body"/>
          </p:nvPr>
        </p:nvSpPr>
        <p:spPr>
          <a:xfrm>
            <a:off x="5063040" y="1604520"/>
            <a:ext cx="4350240" cy="397692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39"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40" name="PlaceHolder 1"/>
          <p:cNvSpPr>
            <a:spLocks noGrp="1"/>
          </p:cNvSpPr>
          <p:nvPr>
            <p:ph type="subTitle"/>
          </p:nvPr>
        </p:nvSpPr>
        <p:spPr>
          <a:xfrm>
            <a:off x="495360" y="146160"/>
            <a:ext cx="7501680" cy="3494160"/>
          </a:xfrm>
          <a:prstGeom prst="rect">
            <a:avLst/>
          </a:prstGeom>
        </p:spPr>
        <p:txBody>
          <a:bodyPr lIns="0" tIns="0" rIns="0" bIns="0" anchor="ctr"/>
          <a:lstStyle/>
          <a:p>
            <a:pPr algn="ctr"/>
            <a:endParaRPr lang="en-IN" sz="3200" b="0" strike="noStrike" spc="-1">
              <a:latin typeface="Arial"/>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41"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142" name="PlaceHolder 2"/>
          <p:cNvSpPr>
            <a:spLocks noGrp="1"/>
          </p:cNvSpPr>
          <p:nvPr>
            <p:ph type="body"/>
          </p:nvPr>
        </p:nvSpPr>
        <p:spPr>
          <a:xfrm>
            <a:off x="495000" y="1604520"/>
            <a:ext cx="4350240" cy="1896840"/>
          </a:xfrm>
          <a:prstGeom prst="rect">
            <a:avLst/>
          </a:prstGeom>
        </p:spPr>
        <p:txBody>
          <a:bodyPr lIns="0" tIns="0" rIns="0" bIns="0">
            <a:normAutofit/>
          </a:bodyPr>
          <a:lstStyle/>
          <a:p>
            <a:endParaRPr lang="en-IN" sz="3200" b="0" strike="noStrike" spc="-1">
              <a:latin typeface="Arial"/>
            </a:endParaRPr>
          </a:p>
        </p:txBody>
      </p:sp>
      <p:sp>
        <p:nvSpPr>
          <p:cNvPr id="143" name="PlaceHolder 3"/>
          <p:cNvSpPr>
            <a:spLocks noGrp="1"/>
          </p:cNvSpPr>
          <p:nvPr>
            <p:ph type="body"/>
          </p:nvPr>
        </p:nvSpPr>
        <p:spPr>
          <a:xfrm>
            <a:off x="5063040" y="1604520"/>
            <a:ext cx="4350240" cy="3976920"/>
          </a:xfrm>
          <a:prstGeom prst="rect">
            <a:avLst/>
          </a:prstGeom>
        </p:spPr>
        <p:txBody>
          <a:bodyPr lIns="0" tIns="0" rIns="0" bIns="0">
            <a:normAutofit/>
          </a:bodyPr>
          <a:lstStyle/>
          <a:p>
            <a:endParaRPr lang="en-IN" sz="3200" b="0" strike="noStrike" spc="-1">
              <a:latin typeface="Arial"/>
            </a:endParaRPr>
          </a:p>
        </p:txBody>
      </p:sp>
      <p:sp>
        <p:nvSpPr>
          <p:cNvPr id="144" name="PlaceHolder 4"/>
          <p:cNvSpPr>
            <a:spLocks noGrp="1"/>
          </p:cNvSpPr>
          <p:nvPr>
            <p:ph type="body"/>
          </p:nvPr>
        </p:nvSpPr>
        <p:spPr>
          <a:xfrm>
            <a:off x="495000" y="3682080"/>
            <a:ext cx="435024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45"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146" name="PlaceHolder 2"/>
          <p:cNvSpPr>
            <a:spLocks noGrp="1"/>
          </p:cNvSpPr>
          <p:nvPr>
            <p:ph type="body"/>
          </p:nvPr>
        </p:nvSpPr>
        <p:spPr>
          <a:xfrm>
            <a:off x="495000" y="1604520"/>
            <a:ext cx="4350240" cy="3976920"/>
          </a:xfrm>
          <a:prstGeom prst="rect">
            <a:avLst/>
          </a:prstGeom>
        </p:spPr>
        <p:txBody>
          <a:bodyPr lIns="0" tIns="0" rIns="0" bIns="0">
            <a:normAutofit/>
          </a:bodyPr>
          <a:lstStyle/>
          <a:p>
            <a:endParaRPr lang="en-IN" sz="3200" b="0" strike="noStrike" spc="-1">
              <a:latin typeface="Arial"/>
            </a:endParaRPr>
          </a:p>
        </p:txBody>
      </p:sp>
      <p:sp>
        <p:nvSpPr>
          <p:cNvPr id="147" name="PlaceHolder 3"/>
          <p:cNvSpPr>
            <a:spLocks noGrp="1"/>
          </p:cNvSpPr>
          <p:nvPr>
            <p:ph type="body"/>
          </p:nvPr>
        </p:nvSpPr>
        <p:spPr>
          <a:xfrm>
            <a:off x="5063040" y="1604520"/>
            <a:ext cx="4350240" cy="1896840"/>
          </a:xfrm>
          <a:prstGeom prst="rect">
            <a:avLst/>
          </a:prstGeom>
        </p:spPr>
        <p:txBody>
          <a:bodyPr lIns="0" tIns="0" rIns="0" bIns="0">
            <a:normAutofit/>
          </a:bodyPr>
          <a:lstStyle/>
          <a:p>
            <a:endParaRPr lang="en-IN" sz="3200" b="0" strike="noStrike" spc="-1">
              <a:latin typeface="Arial"/>
            </a:endParaRPr>
          </a:p>
        </p:txBody>
      </p:sp>
      <p:sp>
        <p:nvSpPr>
          <p:cNvPr id="148" name="PlaceHolder 4"/>
          <p:cNvSpPr>
            <a:spLocks noGrp="1"/>
          </p:cNvSpPr>
          <p:nvPr>
            <p:ph type="body"/>
          </p:nvPr>
        </p:nvSpPr>
        <p:spPr>
          <a:xfrm>
            <a:off x="5063040" y="3682080"/>
            <a:ext cx="435024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49"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150" name="PlaceHolder 2"/>
          <p:cNvSpPr>
            <a:spLocks noGrp="1"/>
          </p:cNvSpPr>
          <p:nvPr>
            <p:ph type="body"/>
          </p:nvPr>
        </p:nvSpPr>
        <p:spPr>
          <a:xfrm>
            <a:off x="495000" y="1604520"/>
            <a:ext cx="4350240" cy="1896840"/>
          </a:xfrm>
          <a:prstGeom prst="rect">
            <a:avLst/>
          </a:prstGeom>
        </p:spPr>
        <p:txBody>
          <a:bodyPr lIns="0" tIns="0" rIns="0" bIns="0">
            <a:normAutofit/>
          </a:bodyPr>
          <a:lstStyle/>
          <a:p>
            <a:endParaRPr lang="en-IN" sz="3200" b="0" strike="noStrike" spc="-1">
              <a:latin typeface="Arial"/>
            </a:endParaRPr>
          </a:p>
        </p:txBody>
      </p:sp>
      <p:sp>
        <p:nvSpPr>
          <p:cNvPr id="151" name="PlaceHolder 3"/>
          <p:cNvSpPr>
            <a:spLocks noGrp="1"/>
          </p:cNvSpPr>
          <p:nvPr>
            <p:ph type="body"/>
          </p:nvPr>
        </p:nvSpPr>
        <p:spPr>
          <a:xfrm>
            <a:off x="5063040" y="1604520"/>
            <a:ext cx="4350240" cy="1896840"/>
          </a:xfrm>
          <a:prstGeom prst="rect">
            <a:avLst/>
          </a:prstGeom>
        </p:spPr>
        <p:txBody>
          <a:bodyPr lIns="0" tIns="0" rIns="0" bIns="0">
            <a:normAutofit/>
          </a:bodyPr>
          <a:lstStyle/>
          <a:p>
            <a:endParaRPr lang="en-IN" sz="3200" b="0" strike="noStrike" spc="-1">
              <a:latin typeface="Arial"/>
            </a:endParaRPr>
          </a:p>
        </p:txBody>
      </p:sp>
      <p:sp>
        <p:nvSpPr>
          <p:cNvPr id="152" name="PlaceHolder 4"/>
          <p:cNvSpPr>
            <a:spLocks noGrp="1"/>
          </p:cNvSpPr>
          <p:nvPr>
            <p:ph type="body"/>
          </p:nvPr>
        </p:nvSpPr>
        <p:spPr>
          <a:xfrm>
            <a:off x="495000" y="3682080"/>
            <a:ext cx="891468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53"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154" name="PlaceHolder 2"/>
          <p:cNvSpPr>
            <a:spLocks noGrp="1"/>
          </p:cNvSpPr>
          <p:nvPr>
            <p:ph type="body"/>
          </p:nvPr>
        </p:nvSpPr>
        <p:spPr>
          <a:xfrm>
            <a:off x="495000" y="1604520"/>
            <a:ext cx="8914680" cy="1896840"/>
          </a:xfrm>
          <a:prstGeom prst="rect">
            <a:avLst/>
          </a:prstGeom>
        </p:spPr>
        <p:txBody>
          <a:bodyPr lIns="0" tIns="0" rIns="0" bIns="0">
            <a:normAutofit/>
          </a:bodyPr>
          <a:lstStyle/>
          <a:p>
            <a:endParaRPr lang="en-IN" sz="3200" b="0" strike="noStrike" spc="-1">
              <a:latin typeface="Arial"/>
            </a:endParaRPr>
          </a:p>
        </p:txBody>
      </p:sp>
      <p:sp>
        <p:nvSpPr>
          <p:cNvPr id="155" name="PlaceHolder 3"/>
          <p:cNvSpPr>
            <a:spLocks noGrp="1"/>
          </p:cNvSpPr>
          <p:nvPr>
            <p:ph type="body"/>
          </p:nvPr>
        </p:nvSpPr>
        <p:spPr>
          <a:xfrm>
            <a:off x="495000" y="3682080"/>
            <a:ext cx="891468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56"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157" name="PlaceHolder 2"/>
          <p:cNvSpPr>
            <a:spLocks noGrp="1"/>
          </p:cNvSpPr>
          <p:nvPr>
            <p:ph type="body"/>
          </p:nvPr>
        </p:nvSpPr>
        <p:spPr>
          <a:xfrm>
            <a:off x="495000" y="1604520"/>
            <a:ext cx="4350240" cy="1896840"/>
          </a:xfrm>
          <a:prstGeom prst="rect">
            <a:avLst/>
          </a:prstGeom>
        </p:spPr>
        <p:txBody>
          <a:bodyPr lIns="0" tIns="0" rIns="0" bIns="0">
            <a:normAutofit/>
          </a:bodyPr>
          <a:lstStyle/>
          <a:p>
            <a:endParaRPr lang="en-IN" sz="3200" b="0" strike="noStrike" spc="-1">
              <a:latin typeface="Arial"/>
            </a:endParaRPr>
          </a:p>
        </p:txBody>
      </p:sp>
      <p:sp>
        <p:nvSpPr>
          <p:cNvPr id="158" name="PlaceHolder 3"/>
          <p:cNvSpPr>
            <a:spLocks noGrp="1"/>
          </p:cNvSpPr>
          <p:nvPr>
            <p:ph type="body"/>
          </p:nvPr>
        </p:nvSpPr>
        <p:spPr>
          <a:xfrm>
            <a:off x="5063040" y="1604520"/>
            <a:ext cx="4350240" cy="1896840"/>
          </a:xfrm>
          <a:prstGeom prst="rect">
            <a:avLst/>
          </a:prstGeom>
        </p:spPr>
        <p:txBody>
          <a:bodyPr lIns="0" tIns="0" rIns="0" bIns="0">
            <a:normAutofit/>
          </a:bodyPr>
          <a:lstStyle/>
          <a:p>
            <a:endParaRPr lang="en-IN" sz="3200" b="0" strike="noStrike" spc="-1">
              <a:latin typeface="Arial"/>
            </a:endParaRPr>
          </a:p>
        </p:txBody>
      </p:sp>
      <p:sp>
        <p:nvSpPr>
          <p:cNvPr id="159" name="PlaceHolder 4"/>
          <p:cNvSpPr>
            <a:spLocks noGrp="1"/>
          </p:cNvSpPr>
          <p:nvPr>
            <p:ph type="body"/>
          </p:nvPr>
        </p:nvSpPr>
        <p:spPr>
          <a:xfrm>
            <a:off x="495000" y="3682080"/>
            <a:ext cx="4350240" cy="1896840"/>
          </a:xfrm>
          <a:prstGeom prst="rect">
            <a:avLst/>
          </a:prstGeom>
        </p:spPr>
        <p:txBody>
          <a:bodyPr lIns="0" tIns="0" rIns="0" bIns="0">
            <a:normAutofit/>
          </a:bodyPr>
          <a:lstStyle/>
          <a:p>
            <a:endParaRPr lang="en-IN" sz="3200" b="0" strike="noStrike" spc="-1">
              <a:latin typeface="Arial"/>
            </a:endParaRPr>
          </a:p>
        </p:txBody>
      </p:sp>
      <p:sp>
        <p:nvSpPr>
          <p:cNvPr id="160" name="PlaceHolder 5"/>
          <p:cNvSpPr>
            <a:spLocks noGrp="1"/>
          </p:cNvSpPr>
          <p:nvPr>
            <p:ph type="body"/>
          </p:nvPr>
        </p:nvSpPr>
        <p:spPr>
          <a:xfrm>
            <a:off x="5063040" y="3682080"/>
            <a:ext cx="435024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61"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162" name="PlaceHolder 2"/>
          <p:cNvSpPr>
            <a:spLocks noGrp="1"/>
          </p:cNvSpPr>
          <p:nvPr>
            <p:ph type="body"/>
          </p:nvPr>
        </p:nvSpPr>
        <p:spPr>
          <a:xfrm>
            <a:off x="495000" y="1604520"/>
            <a:ext cx="2870280" cy="1896840"/>
          </a:xfrm>
          <a:prstGeom prst="rect">
            <a:avLst/>
          </a:prstGeom>
        </p:spPr>
        <p:txBody>
          <a:bodyPr lIns="0" tIns="0" rIns="0" bIns="0">
            <a:normAutofit/>
          </a:bodyPr>
          <a:lstStyle/>
          <a:p>
            <a:endParaRPr lang="en-IN" sz="3200" b="0" strike="noStrike" spc="-1">
              <a:latin typeface="Arial"/>
            </a:endParaRPr>
          </a:p>
        </p:txBody>
      </p:sp>
      <p:sp>
        <p:nvSpPr>
          <p:cNvPr id="163" name="PlaceHolder 3"/>
          <p:cNvSpPr>
            <a:spLocks noGrp="1"/>
          </p:cNvSpPr>
          <p:nvPr>
            <p:ph type="body"/>
          </p:nvPr>
        </p:nvSpPr>
        <p:spPr>
          <a:xfrm>
            <a:off x="3509280" y="1604520"/>
            <a:ext cx="2870280" cy="1896840"/>
          </a:xfrm>
          <a:prstGeom prst="rect">
            <a:avLst/>
          </a:prstGeom>
        </p:spPr>
        <p:txBody>
          <a:bodyPr lIns="0" tIns="0" rIns="0" bIns="0">
            <a:normAutofit/>
          </a:bodyPr>
          <a:lstStyle/>
          <a:p>
            <a:endParaRPr lang="en-IN" sz="3200" b="0" strike="noStrike" spc="-1">
              <a:latin typeface="Arial"/>
            </a:endParaRPr>
          </a:p>
        </p:txBody>
      </p:sp>
      <p:sp>
        <p:nvSpPr>
          <p:cNvPr id="164" name="PlaceHolder 4"/>
          <p:cNvSpPr>
            <a:spLocks noGrp="1"/>
          </p:cNvSpPr>
          <p:nvPr>
            <p:ph type="body"/>
          </p:nvPr>
        </p:nvSpPr>
        <p:spPr>
          <a:xfrm>
            <a:off x="6523200" y="1604520"/>
            <a:ext cx="2870280" cy="1896840"/>
          </a:xfrm>
          <a:prstGeom prst="rect">
            <a:avLst/>
          </a:prstGeom>
        </p:spPr>
        <p:txBody>
          <a:bodyPr lIns="0" tIns="0" rIns="0" bIns="0">
            <a:normAutofit/>
          </a:bodyPr>
          <a:lstStyle/>
          <a:p>
            <a:endParaRPr lang="en-IN" sz="3200" b="0" strike="noStrike" spc="-1">
              <a:latin typeface="Arial"/>
            </a:endParaRPr>
          </a:p>
        </p:txBody>
      </p:sp>
      <p:sp>
        <p:nvSpPr>
          <p:cNvPr id="165" name="PlaceHolder 5"/>
          <p:cNvSpPr>
            <a:spLocks noGrp="1"/>
          </p:cNvSpPr>
          <p:nvPr>
            <p:ph type="body"/>
          </p:nvPr>
        </p:nvSpPr>
        <p:spPr>
          <a:xfrm>
            <a:off x="495000" y="3682080"/>
            <a:ext cx="2870280" cy="1896840"/>
          </a:xfrm>
          <a:prstGeom prst="rect">
            <a:avLst/>
          </a:prstGeom>
        </p:spPr>
        <p:txBody>
          <a:bodyPr lIns="0" tIns="0" rIns="0" bIns="0">
            <a:normAutofit/>
          </a:bodyPr>
          <a:lstStyle/>
          <a:p>
            <a:endParaRPr lang="en-IN" sz="3200" b="0" strike="noStrike" spc="-1">
              <a:latin typeface="Arial"/>
            </a:endParaRPr>
          </a:p>
        </p:txBody>
      </p:sp>
      <p:sp>
        <p:nvSpPr>
          <p:cNvPr id="166" name="PlaceHolder 6"/>
          <p:cNvSpPr>
            <a:spLocks noGrp="1"/>
          </p:cNvSpPr>
          <p:nvPr>
            <p:ph type="body"/>
          </p:nvPr>
        </p:nvSpPr>
        <p:spPr>
          <a:xfrm>
            <a:off x="3509280" y="3682080"/>
            <a:ext cx="2870280" cy="1896840"/>
          </a:xfrm>
          <a:prstGeom prst="rect">
            <a:avLst/>
          </a:prstGeom>
        </p:spPr>
        <p:txBody>
          <a:bodyPr lIns="0" tIns="0" rIns="0" bIns="0">
            <a:normAutofit/>
          </a:bodyPr>
          <a:lstStyle/>
          <a:p>
            <a:endParaRPr lang="en-IN" sz="3200" b="0" strike="noStrike" spc="-1">
              <a:latin typeface="Arial"/>
            </a:endParaRPr>
          </a:p>
        </p:txBody>
      </p:sp>
      <p:sp>
        <p:nvSpPr>
          <p:cNvPr id="167" name="PlaceHolder 7"/>
          <p:cNvSpPr>
            <a:spLocks noGrp="1"/>
          </p:cNvSpPr>
          <p:nvPr>
            <p:ph type="body"/>
          </p:nvPr>
        </p:nvSpPr>
        <p:spPr>
          <a:xfrm>
            <a:off x="6523200" y="3682080"/>
            <a:ext cx="287028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theme" Target="../theme/theme2.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theme" Target="../theme/theme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theme" Target="../theme/theme4.xml"/><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slideLayout" Target="../slideLayouts/slideLayout49.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6" name="Group 1"/>
          <p:cNvGrpSpPr/>
          <p:nvPr/>
        </p:nvGrpSpPr>
        <p:grpSpPr>
          <a:xfrm>
            <a:off x="263520" y="663840"/>
            <a:ext cx="9145440" cy="222120"/>
            <a:chOff x="263520" y="663840"/>
            <a:chExt cx="9145440" cy="222120"/>
          </a:xfrm>
        </p:grpSpPr>
        <p:sp>
          <p:nvSpPr>
            <p:cNvPr id="7" name="Line 2"/>
            <p:cNvSpPr/>
            <p:nvPr/>
          </p:nvSpPr>
          <p:spPr>
            <a:xfrm>
              <a:off x="266400" y="885600"/>
              <a:ext cx="9142560" cy="360"/>
            </a:xfrm>
            <a:prstGeom prst="line">
              <a:avLst/>
            </a:prstGeom>
            <a:ln w="31680">
              <a:solidFill>
                <a:srgbClr val="0771B0"/>
              </a:solidFill>
              <a:round/>
            </a:ln>
          </p:spPr>
          <p:style>
            <a:lnRef idx="0">
              <a:scrgbClr r="0" g="0" b="0"/>
            </a:lnRef>
            <a:fillRef idx="0">
              <a:scrgbClr r="0" g="0" b="0"/>
            </a:fillRef>
            <a:effectRef idx="0">
              <a:scrgbClr r="0" g="0" b="0"/>
            </a:effectRef>
            <a:fontRef idx="minor"/>
          </p:style>
        </p:sp>
        <p:sp>
          <p:nvSpPr>
            <p:cNvPr id="2" name="CustomShape 3"/>
            <p:cNvSpPr/>
            <p:nvPr/>
          </p:nvSpPr>
          <p:spPr>
            <a:xfrm>
              <a:off x="263520" y="663840"/>
              <a:ext cx="11880" cy="11880"/>
            </a:xfrm>
            <a:prstGeom prst="rect">
              <a:avLst/>
            </a:prstGeom>
            <a:solidFill>
              <a:srgbClr val="0771B0"/>
            </a:solidFill>
            <a:ln w="12600">
              <a:noFill/>
            </a:ln>
          </p:spPr>
          <p:style>
            <a:lnRef idx="0">
              <a:scrgbClr r="0" g="0" b="0"/>
            </a:lnRef>
            <a:fillRef idx="0">
              <a:scrgbClr r="0" g="0" b="0"/>
            </a:fillRef>
            <a:effectRef idx="0">
              <a:scrgbClr r="0" g="0" b="0"/>
            </a:effectRef>
            <a:fontRef idx="minor"/>
          </p:style>
        </p:sp>
      </p:grpSp>
      <p:sp>
        <p:nvSpPr>
          <p:cNvPr id="3" name="Line 4"/>
          <p:cNvSpPr/>
          <p:nvPr/>
        </p:nvSpPr>
        <p:spPr>
          <a:xfrm>
            <a:off x="495000" y="6324480"/>
            <a:ext cx="9144000" cy="1440"/>
          </a:xfrm>
          <a:prstGeom prst="line">
            <a:avLst/>
          </a:prstGeom>
          <a:ln w="31680">
            <a:solidFill>
              <a:srgbClr val="0771B0"/>
            </a:solidFill>
            <a:round/>
          </a:ln>
        </p:spPr>
        <p:style>
          <a:lnRef idx="0">
            <a:scrgbClr r="0" g="0" b="0"/>
          </a:lnRef>
          <a:fillRef idx="0">
            <a:scrgbClr r="0" g="0" b="0"/>
          </a:fillRef>
          <a:effectRef idx="0">
            <a:scrgbClr r="0" g="0" b="0"/>
          </a:effectRef>
          <a:fontRef idx="minor"/>
        </p:style>
      </p:sp>
      <p:sp>
        <p:nvSpPr>
          <p:cNvPr id="4" name="PlaceHolder 5"/>
          <p:cNvSpPr>
            <a:spLocks noGrp="1"/>
          </p:cNvSpPr>
          <p:nvPr>
            <p:ph type="title"/>
          </p:nvPr>
        </p:nvSpPr>
        <p:spPr>
          <a:xfrm>
            <a:off x="495360" y="146160"/>
            <a:ext cx="7501680" cy="753480"/>
          </a:xfrm>
          <a:prstGeom prst="rect">
            <a:avLst/>
          </a:prstGeom>
        </p:spPr>
        <p:txBody>
          <a:bodyPr lIns="0" tIns="0" rIns="0" bIns="0" anchor="ctr"/>
          <a:lstStyle/>
          <a:p>
            <a:r>
              <a:rPr lang="en-IN" sz="1800" b="0" strike="noStrike" spc="-1">
                <a:latin typeface="Arial"/>
              </a:rPr>
              <a:t>Click to edit the title text format</a:t>
            </a:r>
          </a:p>
        </p:txBody>
      </p:sp>
      <p:sp>
        <p:nvSpPr>
          <p:cNvPr id="5" name="PlaceHolder 6"/>
          <p:cNvSpPr>
            <a:spLocks noGrp="1"/>
          </p:cNvSpPr>
          <p:nvPr>
            <p:ph type="body"/>
          </p:nvPr>
        </p:nvSpPr>
        <p:spPr>
          <a:xfrm>
            <a:off x="495000" y="1604520"/>
            <a:ext cx="8914680" cy="397692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en-IN" sz="1800" b="0" strike="noStrike" spc="-1">
                <a:latin typeface="Arial"/>
              </a:rPr>
              <a:t>Click to edit the outline text format</a:t>
            </a:r>
          </a:p>
          <a:p>
            <a:pPr marL="864000" lvl="1" indent="-324000">
              <a:spcBef>
                <a:spcPts val="1134"/>
              </a:spcBef>
              <a:buClr>
                <a:srgbClr val="000000"/>
              </a:buClr>
              <a:buSzPct val="75000"/>
              <a:buFont typeface="Symbol" charset="2"/>
              <a:buChar char=""/>
            </a:pPr>
            <a:r>
              <a:rPr lang="en-IN" sz="1800" b="0" strike="noStrike" spc="-1">
                <a:latin typeface="Arial"/>
              </a:rPr>
              <a:t>Second Outline Level</a:t>
            </a:r>
          </a:p>
          <a:p>
            <a:pPr marL="1296000" lvl="2" indent="-288000">
              <a:spcBef>
                <a:spcPts val="850"/>
              </a:spcBef>
              <a:buClr>
                <a:srgbClr val="000000"/>
              </a:buClr>
              <a:buSzPct val="45000"/>
              <a:buFont typeface="Wingdings" charset="2"/>
              <a:buChar char=""/>
            </a:pPr>
            <a:r>
              <a:rPr lang="en-IN" sz="1800" b="0" strike="noStrike" spc="-1">
                <a:latin typeface="Arial"/>
              </a:rPr>
              <a:t>Third Outline Level</a:t>
            </a:r>
          </a:p>
          <a:p>
            <a:pPr marL="1728000" lvl="3" indent="-216000">
              <a:spcBef>
                <a:spcPts val="567"/>
              </a:spcBef>
              <a:buClr>
                <a:srgbClr val="000000"/>
              </a:buClr>
              <a:buSzPct val="75000"/>
              <a:buFont typeface="Symbol" charset="2"/>
              <a:buChar char=""/>
            </a:pPr>
            <a:r>
              <a:rPr lang="en-IN" sz="1800" b="0" strike="noStrike" spc="-1">
                <a:latin typeface="Arial"/>
              </a:rPr>
              <a:t>Fourth Outline Level</a:t>
            </a:r>
          </a:p>
          <a:p>
            <a:pPr marL="2160000" lvl="4" indent="-216000">
              <a:spcBef>
                <a:spcPts val="283"/>
              </a:spcBef>
              <a:buClr>
                <a:srgbClr val="000000"/>
              </a:buClr>
              <a:buSzPct val="45000"/>
              <a:buFont typeface="Wingdings" charset="2"/>
              <a:buChar char=""/>
            </a:pPr>
            <a:r>
              <a:rPr lang="en-IN" sz="1800" b="0" strike="noStrike" spc="-1">
                <a:latin typeface="Arial"/>
              </a:rPr>
              <a:t>Fifth Outline Level</a:t>
            </a:r>
          </a:p>
          <a:p>
            <a:pPr marL="2592000" lvl="5" indent="-216000">
              <a:spcBef>
                <a:spcPts val="283"/>
              </a:spcBef>
              <a:buClr>
                <a:srgbClr val="000000"/>
              </a:buClr>
              <a:buSzPct val="45000"/>
              <a:buFont typeface="Wingdings" charset="2"/>
              <a:buChar char=""/>
            </a:pPr>
            <a:r>
              <a:rPr lang="en-IN" sz="1800" b="0" strike="noStrike" spc="-1">
                <a:latin typeface="Arial"/>
              </a:rPr>
              <a:t>Sixth Outline Level</a:t>
            </a:r>
          </a:p>
          <a:p>
            <a:pPr marL="3024000" lvl="6" indent="-216000">
              <a:spcBef>
                <a:spcPts val="283"/>
              </a:spcBef>
              <a:buClr>
                <a:srgbClr val="000000"/>
              </a:buClr>
              <a:buSzPct val="45000"/>
              <a:buFont typeface="Wingdings" charset="2"/>
              <a:buChar char=""/>
            </a:pPr>
            <a:r>
              <a:rPr lang="en-IN" sz="1800" b="0" strike="noStrike" spc="-1">
                <a:latin typeface="Arial"/>
              </a:rPr>
              <a:t>Seventh Outline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700" r:id="rId13"/>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42" name="Group 1"/>
          <p:cNvGrpSpPr/>
          <p:nvPr/>
        </p:nvGrpSpPr>
        <p:grpSpPr>
          <a:xfrm>
            <a:off x="263520" y="663840"/>
            <a:ext cx="9145440" cy="222120"/>
            <a:chOff x="263520" y="663840"/>
            <a:chExt cx="9145440" cy="222120"/>
          </a:xfrm>
        </p:grpSpPr>
        <p:sp>
          <p:nvSpPr>
            <p:cNvPr id="43" name="Line 2"/>
            <p:cNvSpPr/>
            <p:nvPr/>
          </p:nvSpPr>
          <p:spPr>
            <a:xfrm>
              <a:off x="266400" y="885600"/>
              <a:ext cx="9142560" cy="360"/>
            </a:xfrm>
            <a:prstGeom prst="line">
              <a:avLst/>
            </a:prstGeom>
            <a:ln w="31680">
              <a:solidFill>
                <a:srgbClr val="0771B0"/>
              </a:solidFill>
              <a:round/>
            </a:ln>
          </p:spPr>
          <p:style>
            <a:lnRef idx="0">
              <a:scrgbClr r="0" g="0" b="0"/>
            </a:lnRef>
            <a:fillRef idx="0">
              <a:scrgbClr r="0" g="0" b="0"/>
            </a:fillRef>
            <a:effectRef idx="0">
              <a:scrgbClr r="0" g="0" b="0"/>
            </a:effectRef>
            <a:fontRef idx="minor"/>
          </p:style>
        </p:sp>
        <p:sp>
          <p:nvSpPr>
            <p:cNvPr id="44" name="CustomShape 3"/>
            <p:cNvSpPr/>
            <p:nvPr/>
          </p:nvSpPr>
          <p:spPr>
            <a:xfrm>
              <a:off x="263520" y="663840"/>
              <a:ext cx="11880" cy="11880"/>
            </a:xfrm>
            <a:prstGeom prst="rect">
              <a:avLst/>
            </a:prstGeom>
            <a:solidFill>
              <a:srgbClr val="0771B0"/>
            </a:solidFill>
            <a:ln w="12600">
              <a:noFill/>
            </a:ln>
          </p:spPr>
          <p:style>
            <a:lnRef idx="0">
              <a:scrgbClr r="0" g="0" b="0"/>
            </a:lnRef>
            <a:fillRef idx="0">
              <a:scrgbClr r="0" g="0" b="0"/>
            </a:fillRef>
            <a:effectRef idx="0">
              <a:scrgbClr r="0" g="0" b="0"/>
            </a:effectRef>
            <a:fontRef idx="minor"/>
          </p:style>
        </p:sp>
      </p:grpSp>
      <p:sp>
        <p:nvSpPr>
          <p:cNvPr id="45" name="Line 4"/>
          <p:cNvSpPr/>
          <p:nvPr/>
        </p:nvSpPr>
        <p:spPr>
          <a:xfrm>
            <a:off x="495000" y="6324480"/>
            <a:ext cx="9144000" cy="1440"/>
          </a:xfrm>
          <a:prstGeom prst="line">
            <a:avLst/>
          </a:prstGeom>
          <a:ln w="31680">
            <a:solidFill>
              <a:srgbClr val="0771B0"/>
            </a:solidFill>
            <a:round/>
          </a:ln>
        </p:spPr>
        <p:style>
          <a:lnRef idx="0">
            <a:scrgbClr r="0" g="0" b="0"/>
          </a:lnRef>
          <a:fillRef idx="0">
            <a:scrgbClr r="0" g="0" b="0"/>
          </a:fillRef>
          <a:effectRef idx="0">
            <a:scrgbClr r="0" g="0" b="0"/>
          </a:effectRef>
          <a:fontRef idx="minor"/>
        </p:style>
      </p:sp>
      <p:sp>
        <p:nvSpPr>
          <p:cNvPr id="46" name="PlaceHolder 5"/>
          <p:cNvSpPr>
            <a:spLocks noGrp="1"/>
          </p:cNvSpPr>
          <p:nvPr>
            <p:ph type="title"/>
          </p:nvPr>
        </p:nvSpPr>
        <p:spPr>
          <a:xfrm>
            <a:off x="495000" y="273600"/>
            <a:ext cx="8915040" cy="1144800"/>
          </a:xfrm>
          <a:prstGeom prst="rect">
            <a:avLst/>
          </a:prstGeom>
        </p:spPr>
        <p:txBody>
          <a:bodyPr lIns="0" tIns="0" rIns="0" bIns="0" anchor="ctr"/>
          <a:lstStyle/>
          <a:p>
            <a:pPr algn="ctr"/>
            <a:r>
              <a:rPr lang="en-IN" sz="4400" b="0" strike="noStrike" spc="-1">
                <a:latin typeface="Arial"/>
              </a:rPr>
              <a:t>Click to edit the title text format</a:t>
            </a:r>
          </a:p>
        </p:txBody>
      </p:sp>
      <p:sp>
        <p:nvSpPr>
          <p:cNvPr id="47" name="PlaceHolder 6"/>
          <p:cNvSpPr>
            <a:spLocks noGrp="1"/>
          </p:cNvSpPr>
          <p:nvPr>
            <p:ph type="body"/>
          </p:nvPr>
        </p:nvSpPr>
        <p:spPr>
          <a:xfrm>
            <a:off x="495000" y="1604520"/>
            <a:ext cx="8915040" cy="39772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en-IN" sz="3200" b="0" strike="noStrike" spc="-1">
                <a:latin typeface="Arial"/>
              </a:rPr>
              <a:t>Click to edit the outline text format</a:t>
            </a:r>
          </a:p>
          <a:p>
            <a:pPr marL="864000" lvl="1" indent="-324000">
              <a:spcBef>
                <a:spcPts val="1134"/>
              </a:spcBef>
              <a:buClr>
                <a:srgbClr val="000000"/>
              </a:buClr>
              <a:buSzPct val="75000"/>
              <a:buFont typeface="Symbol" charset="2"/>
              <a:buChar char=""/>
            </a:pPr>
            <a:r>
              <a:rPr lang="en-IN" sz="2800" b="0" strike="noStrike" spc="-1">
                <a:latin typeface="Arial"/>
              </a:rPr>
              <a:t>Second Outline Level</a:t>
            </a:r>
          </a:p>
          <a:p>
            <a:pPr marL="1296000" lvl="2" indent="-288000">
              <a:spcBef>
                <a:spcPts val="850"/>
              </a:spcBef>
              <a:buClr>
                <a:srgbClr val="000000"/>
              </a:buClr>
              <a:buSzPct val="45000"/>
              <a:buFont typeface="Wingdings" charset="2"/>
              <a:buChar char=""/>
            </a:pPr>
            <a:r>
              <a:rPr lang="en-IN" sz="2400" b="0" strike="noStrike" spc="-1">
                <a:latin typeface="Arial"/>
              </a:rPr>
              <a:t>Third Outline Level</a:t>
            </a:r>
          </a:p>
          <a:p>
            <a:pPr marL="1728000" lvl="3" indent="-216000">
              <a:spcBef>
                <a:spcPts val="567"/>
              </a:spcBef>
              <a:buClr>
                <a:srgbClr val="000000"/>
              </a:buClr>
              <a:buSzPct val="75000"/>
              <a:buFont typeface="Symbol" charset="2"/>
              <a:buChar char=""/>
            </a:pPr>
            <a:r>
              <a:rPr lang="en-IN" sz="2000" b="0" strike="noStrike" spc="-1">
                <a:latin typeface="Arial"/>
              </a:rPr>
              <a:t>Fourth Outline Level</a:t>
            </a:r>
          </a:p>
          <a:p>
            <a:pPr marL="2160000" lvl="4" indent="-216000">
              <a:spcBef>
                <a:spcPts val="283"/>
              </a:spcBef>
              <a:buClr>
                <a:srgbClr val="000000"/>
              </a:buClr>
              <a:buSzPct val="45000"/>
              <a:buFont typeface="Wingdings" charset="2"/>
              <a:buChar char=""/>
            </a:pPr>
            <a:r>
              <a:rPr lang="en-IN" sz="2000" b="0" strike="noStrike" spc="-1">
                <a:latin typeface="Arial"/>
              </a:rPr>
              <a:t>Fifth Outline Level</a:t>
            </a:r>
          </a:p>
          <a:p>
            <a:pPr marL="2592000" lvl="5" indent="-216000">
              <a:spcBef>
                <a:spcPts val="283"/>
              </a:spcBef>
              <a:buClr>
                <a:srgbClr val="000000"/>
              </a:buClr>
              <a:buSzPct val="45000"/>
              <a:buFont typeface="Wingdings" charset="2"/>
              <a:buChar char=""/>
            </a:pPr>
            <a:r>
              <a:rPr lang="en-IN" sz="2000" b="0" strike="noStrike" spc="-1">
                <a:latin typeface="Arial"/>
              </a:rPr>
              <a:t>Sixth Outline Level</a:t>
            </a:r>
          </a:p>
          <a:p>
            <a:pPr marL="3024000" lvl="6" indent="-216000">
              <a:spcBef>
                <a:spcPts val="283"/>
              </a:spcBef>
              <a:buClr>
                <a:srgbClr val="000000"/>
              </a:buClr>
              <a:buSzPct val="45000"/>
              <a:buFont typeface="Wingdings" charset="2"/>
              <a:buChar char=""/>
            </a:pPr>
            <a:r>
              <a:rPr lang="en-IN" sz="2000" b="0" strike="noStrike" spc="-1">
                <a:latin typeface="Arial"/>
              </a:rPr>
              <a:t>Seventh Outline Level</a:t>
            </a: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84" name="Group 1"/>
          <p:cNvGrpSpPr/>
          <p:nvPr/>
        </p:nvGrpSpPr>
        <p:grpSpPr>
          <a:xfrm>
            <a:off x="263520" y="663840"/>
            <a:ext cx="9145440" cy="222120"/>
            <a:chOff x="263520" y="663840"/>
            <a:chExt cx="9145440" cy="222120"/>
          </a:xfrm>
        </p:grpSpPr>
        <p:sp>
          <p:nvSpPr>
            <p:cNvPr id="85" name="Line 2"/>
            <p:cNvSpPr/>
            <p:nvPr/>
          </p:nvSpPr>
          <p:spPr>
            <a:xfrm>
              <a:off x="266400" y="885600"/>
              <a:ext cx="9142560" cy="360"/>
            </a:xfrm>
            <a:prstGeom prst="line">
              <a:avLst/>
            </a:prstGeom>
            <a:ln w="31680">
              <a:solidFill>
                <a:srgbClr val="0771B0"/>
              </a:solidFill>
              <a:round/>
            </a:ln>
          </p:spPr>
          <p:style>
            <a:lnRef idx="0">
              <a:scrgbClr r="0" g="0" b="0"/>
            </a:lnRef>
            <a:fillRef idx="0">
              <a:scrgbClr r="0" g="0" b="0"/>
            </a:fillRef>
            <a:effectRef idx="0">
              <a:scrgbClr r="0" g="0" b="0"/>
            </a:effectRef>
            <a:fontRef idx="minor"/>
          </p:style>
        </p:sp>
        <p:sp>
          <p:nvSpPr>
            <p:cNvPr id="86" name="CustomShape 3"/>
            <p:cNvSpPr/>
            <p:nvPr/>
          </p:nvSpPr>
          <p:spPr>
            <a:xfrm>
              <a:off x="263520" y="663840"/>
              <a:ext cx="11880" cy="11880"/>
            </a:xfrm>
            <a:prstGeom prst="rect">
              <a:avLst/>
            </a:prstGeom>
            <a:solidFill>
              <a:srgbClr val="0771B0"/>
            </a:solidFill>
            <a:ln w="12600">
              <a:noFill/>
            </a:ln>
          </p:spPr>
          <p:style>
            <a:lnRef idx="0">
              <a:scrgbClr r="0" g="0" b="0"/>
            </a:lnRef>
            <a:fillRef idx="0">
              <a:scrgbClr r="0" g="0" b="0"/>
            </a:fillRef>
            <a:effectRef idx="0">
              <a:scrgbClr r="0" g="0" b="0"/>
            </a:effectRef>
            <a:fontRef idx="minor"/>
          </p:style>
        </p:sp>
      </p:grpSp>
      <p:sp>
        <p:nvSpPr>
          <p:cNvPr id="87" name="Line 4"/>
          <p:cNvSpPr/>
          <p:nvPr/>
        </p:nvSpPr>
        <p:spPr>
          <a:xfrm>
            <a:off x="495000" y="6324480"/>
            <a:ext cx="9144000" cy="1440"/>
          </a:xfrm>
          <a:prstGeom prst="line">
            <a:avLst/>
          </a:prstGeom>
          <a:ln w="31680">
            <a:solidFill>
              <a:srgbClr val="0771B0"/>
            </a:solidFill>
            <a:round/>
          </a:ln>
        </p:spPr>
        <p:style>
          <a:lnRef idx="0">
            <a:scrgbClr r="0" g="0" b="0"/>
          </a:lnRef>
          <a:fillRef idx="0">
            <a:scrgbClr r="0" g="0" b="0"/>
          </a:fillRef>
          <a:effectRef idx="0">
            <a:scrgbClr r="0" g="0" b="0"/>
          </a:effectRef>
          <a:fontRef idx="minor"/>
        </p:style>
      </p:sp>
      <p:sp>
        <p:nvSpPr>
          <p:cNvPr id="88" name="PlaceHolder 5"/>
          <p:cNvSpPr>
            <a:spLocks noGrp="1"/>
          </p:cNvSpPr>
          <p:nvPr>
            <p:ph type="title"/>
          </p:nvPr>
        </p:nvSpPr>
        <p:spPr>
          <a:xfrm>
            <a:off x="495000" y="273600"/>
            <a:ext cx="8915040" cy="1144800"/>
          </a:xfrm>
          <a:prstGeom prst="rect">
            <a:avLst/>
          </a:prstGeom>
        </p:spPr>
        <p:txBody>
          <a:bodyPr lIns="0" tIns="0" rIns="0" bIns="0" anchor="ctr"/>
          <a:lstStyle/>
          <a:p>
            <a:pPr algn="ctr"/>
            <a:r>
              <a:rPr lang="en-IN" sz="4400" b="0" strike="noStrike" spc="-1">
                <a:latin typeface="Arial"/>
              </a:rPr>
              <a:t>Click to edit the title text format</a:t>
            </a:r>
          </a:p>
        </p:txBody>
      </p:sp>
      <p:sp>
        <p:nvSpPr>
          <p:cNvPr id="89" name="PlaceHolder 6"/>
          <p:cNvSpPr>
            <a:spLocks noGrp="1"/>
          </p:cNvSpPr>
          <p:nvPr>
            <p:ph type="body"/>
          </p:nvPr>
        </p:nvSpPr>
        <p:spPr>
          <a:xfrm>
            <a:off x="495000" y="1604520"/>
            <a:ext cx="8915040" cy="39772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en-IN" sz="3200" b="0" strike="noStrike" spc="-1">
                <a:latin typeface="Arial"/>
              </a:rPr>
              <a:t>Click to edit the outline text format</a:t>
            </a:r>
          </a:p>
          <a:p>
            <a:pPr marL="864000" lvl="1" indent="-324000">
              <a:spcBef>
                <a:spcPts val="1134"/>
              </a:spcBef>
              <a:buClr>
                <a:srgbClr val="000000"/>
              </a:buClr>
              <a:buSzPct val="75000"/>
              <a:buFont typeface="Symbol" charset="2"/>
              <a:buChar char=""/>
            </a:pPr>
            <a:r>
              <a:rPr lang="en-IN" sz="2800" b="0" strike="noStrike" spc="-1">
                <a:latin typeface="Arial"/>
              </a:rPr>
              <a:t>Second Outline Level</a:t>
            </a:r>
          </a:p>
          <a:p>
            <a:pPr marL="1296000" lvl="2" indent="-288000">
              <a:spcBef>
                <a:spcPts val="850"/>
              </a:spcBef>
              <a:buClr>
                <a:srgbClr val="000000"/>
              </a:buClr>
              <a:buSzPct val="45000"/>
              <a:buFont typeface="Wingdings" charset="2"/>
              <a:buChar char=""/>
            </a:pPr>
            <a:r>
              <a:rPr lang="en-IN" sz="2400" b="0" strike="noStrike" spc="-1">
                <a:latin typeface="Arial"/>
              </a:rPr>
              <a:t>Third Outline Level</a:t>
            </a:r>
          </a:p>
          <a:p>
            <a:pPr marL="1728000" lvl="3" indent="-216000">
              <a:spcBef>
                <a:spcPts val="567"/>
              </a:spcBef>
              <a:buClr>
                <a:srgbClr val="000000"/>
              </a:buClr>
              <a:buSzPct val="75000"/>
              <a:buFont typeface="Symbol" charset="2"/>
              <a:buChar char=""/>
            </a:pPr>
            <a:r>
              <a:rPr lang="en-IN" sz="2000" b="0" strike="noStrike" spc="-1">
                <a:latin typeface="Arial"/>
              </a:rPr>
              <a:t>Fourth Outline Level</a:t>
            </a:r>
          </a:p>
          <a:p>
            <a:pPr marL="2160000" lvl="4" indent="-216000">
              <a:spcBef>
                <a:spcPts val="283"/>
              </a:spcBef>
              <a:buClr>
                <a:srgbClr val="000000"/>
              </a:buClr>
              <a:buSzPct val="45000"/>
              <a:buFont typeface="Wingdings" charset="2"/>
              <a:buChar char=""/>
            </a:pPr>
            <a:r>
              <a:rPr lang="en-IN" sz="2000" b="0" strike="noStrike" spc="-1">
                <a:latin typeface="Arial"/>
              </a:rPr>
              <a:t>Fifth Outline Level</a:t>
            </a:r>
          </a:p>
          <a:p>
            <a:pPr marL="2592000" lvl="5" indent="-216000">
              <a:spcBef>
                <a:spcPts val="283"/>
              </a:spcBef>
              <a:buClr>
                <a:srgbClr val="000000"/>
              </a:buClr>
              <a:buSzPct val="45000"/>
              <a:buFont typeface="Wingdings" charset="2"/>
              <a:buChar char=""/>
            </a:pPr>
            <a:r>
              <a:rPr lang="en-IN" sz="2000" b="0" strike="noStrike" spc="-1">
                <a:latin typeface="Arial"/>
              </a:rPr>
              <a:t>Sixth Outline Level</a:t>
            </a:r>
          </a:p>
          <a:p>
            <a:pPr marL="3024000" lvl="6" indent="-216000">
              <a:spcBef>
                <a:spcPts val="283"/>
              </a:spcBef>
              <a:buClr>
                <a:srgbClr val="000000"/>
              </a:buClr>
              <a:buSzPct val="45000"/>
              <a:buFont typeface="Wingdings" charset="2"/>
              <a:buChar char=""/>
            </a:pPr>
            <a:r>
              <a:rPr lang="en-IN" sz="2000" b="0" strike="noStrike" spc="-1">
                <a:latin typeface="Arial"/>
              </a:rPr>
              <a:t>Seventh Outline Level</a:t>
            </a:r>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126" name="Group 1"/>
          <p:cNvGrpSpPr/>
          <p:nvPr/>
        </p:nvGrpSpPr>
        <p:grpSpPr>
          <a:xfrm>
            <a:off x="263520" y="663840"/>
            <a:ext cx="9145440" cy="222120"/>
            <a:chOff x="263520" y="663840"/>
            <a:chExt cx="9145440" cy="222120"/>
          </a:xfrm>
        </p:grpSpPr>
        <p:sp>
          <p:nvSpPr>
            <p:cNvPr id="127" name="Line 2"/>
            <p:cNvSpPr/>
            <p:nvPr/>
          </p:nvSpPr>
          <p:spPr>
            <a:xfrm>
              <a:off x="266400" y="885600"/>
              <a:ext cx="9142560" cy="360"/>
            </a:xfrm>
            <a:prstGeom prst="line">
              <a:avLst/>
            </a:prstGeom>
            <a:ln w="31680">
              <a:solidFill>
                <a:srgbClr val="0771B0"/>
              </a:solidFill>
              <a:round/>
            </a:ln>
          </p:spPr>
          <p:style>
            <a:lnRef idx="0">
              <a:scrgbClr r="0" g="0" b="0"/>
            </a:lnRef>
            <a:fillRef idx="0">
              <a:scrgbClr r="0" g="0" b="0"/>
            </a:fillRef>
            <a:effectRef idx="0">
              <a:scrgbClr r="0" g="0" b="0"/>
            </a:effectRef>
            <a:fontRef idx="minor"/>
          </p:style>
        </p:sp>
        <p:sp>
          <p:nvSpPr>
            <p:cNvPr id="128" name="CustomShape 3"/>
            <p:cNvSpPr/>
            <p:nvPr/>
          </p:nvSpPr>
          <p:spPr>
            <a:xfrm>
              <a:off x="263520" y="663840"/>
              <a:ext cx="11880" cy="11880"/>
            </a:xfrm>
            <a:prstGeom prst="rect">
              <a:avLst/>
            </a:prstGeom>
            <a:solidFill>
              <a:srgbClr val="0771B0"/>
            </a:solidFill>
            <a:ln w="12600">
              <a:noFill/>
            </a:ln>
          </p:spPr>
          <p:style>
            <a:lnRef idx="0">
              <a:scrgbClr r="0" g="0" b="0"/>
            </a:lnRef>
            <a:fillRef idx="0">
              <a:scrgbClr r="0" g="0" b="0"/>
            </a:fillRef>
            <a:effectRef idx="0">
              <a:scrgbClr r="0" g="0" b="0"/>
            </a:effectRef>
            <a:fontRef idx="minor"/>
          </p:style>
        </p:sp>
      </p:grpSp>
      <p:sp>
        <p:nvSpPr>
          <p:cNvPr id="129" name="Line 4"/>
          <p:cNvSpPr/>
          <p:nvPr/>
        </p:nvSpPr>
        <p:spPr>
          <a:xfrm>
            <a:off x="495000" y="6324480"/>
            <a:ext cx="9144000" cy="1440"/>
          </a:xfrm>
          <a:prstGeom prst="line">
            <a:avLst/>
          </a:prstGeom>
          <a:ln w="31680">
            <a:solidFill>
              <a:srgbClr val="0771B0"/>
            </a:solidFill>
            <a:round/>
          </a:ln>
        </p:spPr>
        <p:style>
          <a:lnRef idx="0">
            <a:scrgbClr r="0" g="0" b="0"/>
          </a:lnRef>
          <a:fillRef idx="0">
            <a:scrgbClr r="0" g="0" b="0"/>
          </a:fillRef>
          <a:effectRef idx="0">
            <a:scrgbClr r="0" g="0" b="0"/>
          </a:effectRef>
          <a:fontRef idx="minor"/>
        </p:style>
      </p:sp>
      <p:sp>
        <p:nvSpPr>
          <p:cNvPr id="130" name="PlaceHolder 5"/>
          <p:cNvSpPr>
            <a:spLocks noGrp="1"/>
          </p:cNvSpPr>
          <p:nvPr>
            <p:ph type="title"/>
          </p:nvPr>
        </p:nvSpPr>
        <p:spPr>
          <a:xfrm>
            <a:off x="495360" y="146160"/>
            <a:ext cx="7501680" cy="753480"/>
          </a:xfrm>
          <a:prstGeom prst="rect">
            <a:avLst/>
          </a:prstGeom>
        </p:spPr>
        <p:txBody>
          <a:bodyPr lIns="0" tIns="0" rIns="0" bIns="0" anchor="ctr"/>
          <a:lstStyle/>
          <a:p>
            <a:r>
              <a:rPr lang="en-IN" sz="1800" b="0" strike="noStrike" spc="-1">
                <a:latin typeface="Arial"/>
              </a:rPr>
              <a:t>Click to edit the title text format</a:t>
            </a:r>
          </a:p>
        </p:txBody>
      </p:sp>
      <p:sp>
        <p:nvSpPr>
          <p:cNvPr id="131" name="PlaceHolder 6"/>
          <p:cNvSpPr>
            <a:spLocks noGrp="1"/>
          </p:cNvSpPr>
          <p:nvPr>
            <p:ph type="body"/>
          </p:nvPr>
        </p:nvSpPr>
        <p:spPr>
          <a:xfrm>
            <a:off x="495000" y="1604520"/>
            <a:ext cx="8914680" cy="397692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en-IN" sz="1800" b="0" strike="noStrike" spc="-1">
                <a:latin typeface="Arial"/>
              </a:rPr>
              <a:t>Click to edit the outline text format</a:t>
            </a:r>
          </a:p>
          <a:p>
            <a:pPr marL="864000" lvl="1" indent="-324000">
              <a:spcBef>
                <a:spcPts val="1134"/>
              </a:spcBef>
              <a:buClr>
                <a:srgbClr val="000000"/>
              </a:buClr>
              <a:buSzPct val="75000"/>
              <a:buFont typeface="Symbol" charset="2"/>
              <a:buChar char=""/>
            </a:pPr>
            <a:r>
              <a:rPr lang="en-IN" sz="1800" b="0" strike="noStrike" spc="-1">
                <a:latin typeface="Arial"/>
              </a:rPr>
              <a:t>Second Outline Level</a:t>
            </a:r>
          </a:p>
          <a:p>
            <a:pPr marL="1296000" lvl="2" indent="-288000">
              <a:spcBef>
                <a:spcPts val="850"/>
              </a:spcBef>
              <a:buClr>
                <a:srgbClr val="000000"/>
              </a:buClr>
              <a:buSzPct val="45000"/>
              <a:buFont typeface="Wingdings" charset="2"/>
              <a:buChar char=""/>
            </a:pPr>
            <a:r>
              <a:rPr lang="en-IN" sz="1800" b="0" strike="noStrike" spc="-1">
                <a:latin typeface="Arial"/>
              </a:rPr>
              <a:t>Third Outline Level</a:t>
            </a:r>
          </a:p>
          <a:p>
            <a:pPr marL="1728000" lvl="3" indent="-216000">
              <a:spcBef>
                <a:spcPts val="567"/>
              </a:spcBef>
              <a:buClr>
                <a:srgbClr val="000000"/>
              </a:buClr>
              <a:buSzPct val="75000"/>
              <a:buFont typeface="Symbol" charset="2"/>
              <a:buChar char=""/>
            </a:pPr>
            <a:r>
              <a:rPr lang="en-IN" sz="1800" b="0" strike="noStrike" spc="-1">
                <a:latin typeface="Arial"/>
              </a:rPr>
              <a:t>Fourth Outline Level</a:t>
            </a:r>
          </a:p>
          <a:p>
            <a:pPr marL="2160000" lvl="4" indent="-216000">
              <a:spcBef>
                <a:spcPts val="283"/>
              </a:spcBef>
              <a:buClr>
                <a:srgbClr val="000000"/>
              </a:buClr>
              <a:buSzPct val="45000"/>
              <a:buFont typeface="Wingdings" charset="2"/>
              <a:buChar char=""/>
            </a:pPr>
            <a:r>
              <a:rPr lang="en-IN" sz="1800" b="0" strike="noStrike" spc="-1">
                <a:latin typeface="Arial"/>
              </a:rPr>
              <a:t>Fifth Outline Level</a:t>
            </a:r>
          </a:p>
          <a:p>
            <a:pPr marL="2592000" lvl="5" indent="-216000">
              <a:spcBef>
                <a:spcPts val="283"/>
              </a:spcBef>
              <a:buClr>
                <a:srgbClr val="000000"/>
              </a:buClr>
              <a:buSzPct val="45000"/>
              <a:buFont typeface="Wingdings" charset="2"/>
              <a:buChar char=""/>
            </a:pPr>
            <a:r>
              <a:rPr lang="en-IN" sz="1800" b="0" strike="noStrike" spc="-1">
                <a:latin typeface="Arial"/>
              </a:rPr>
              <a:t>Sixth Outline Level</a:t>
            </a:r>
          </a:p>
          <a:p>
            <a:pPr marL="3024000" lvl="6" indent="-216000">
              <a:spcBef>
                <a:spcPts val="283"/>
              </a:spcBef>
              <a:buClr>
                <a:srgbClr val="000000"/>
              </a:buClr>
              <a:buSzPct val="45000"/>
              <a:buFont typeface="Wingdings" charset="2"/>
              <a:buChar char=""/>
            </a:pPr>
            <a:r>
              <a:rPr lang="en-IN" sz="1800" b="0" strike="noStrike" spc="-1">
                <a:latin typeface="Arial"/>
              </a:rPr>
              <a:t>Seventh Outline Level</a:t>
            </a:r>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mailto:visitsebi@sebi.gov.in" TargetMode="Externa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8.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12" Type="http://schemas.openxmlformats.org/officeDocument/2006/relationships/image" Target="../media/image3.png"/><Relationship Id="rId2" Type="http://schemas.openxmlformats.org/officeDocument/2006/relationships/diagramData" Target="../diagrams/data1.xml"/><Relationship Id="rId1" Type="http://schemas.openxmlformats.org/officeDocument/2006/relationships/slideLayout" Target="../slideLayouts/slideLayout17.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3.png"/><Relationship Id="rId2" Type="http://schemas.openxmlformats.org/officeDocument/2006/relationships/diagramData" Target="../diagrams/data3.xml"/><Relationship Id="rId1" Type="http://schemas.openxmlformats.org/officeDocument/2006/relationships/slideLayout" Target="../slideLayouts/slideLayout1.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3.png"/><Relationship Id="rId1" Type="http://schemas.openxmlformats.org/officeDocument/2006/relationships/slideLayout" Target="../slideLayouts/slideLayout4.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8.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3.png"/><Relationship Id="rId2" Type="http://schemas.openxmlformats.org/officeDocument/2006/relationships/diagramData" Target="../diagrams/data6.xml"/><Relationship Id="rId1" Type="http://schemas.openxmlformats.org/officeDocument/2006/relationships/slideLayout" Target="../slideLayouts/slideLayout1.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7.xml"/><Relationship Id="rId7" Type="http://schemas.openxmlformats.org/officeDocument/2006/relationships/image" Target="../media/image3.png"/><Relationship Id="rId2" Type="http://schemas.openxmlformats.org/officeDocument/2006/relationships/diagramData" Target="../diagrams/data7.xml"/><Relationship Id="rId1" Type="http://schemas.openxmlformats.org/officeDocument/2006/relationships/slideLayout" Target="../slideLayouts/slideLayout1.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6.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www.scores.gov.in/" TargetMode="Externa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hyperlink" Target="mailto:asksebi@sebi.gov.in" TargetMode="External"/><Relationship Id="rId2" Type="http://schemas.openxmlformats.org/officeDocument/2006/relationships/hyperlink" Target="http://www.rbi.org.in/" TargetMode="Externa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hyperlink" Target="https://www.sebi.gov.in/" TargetMode="External"/></Relationships>
</file>

<file path=ppt/slides/_rels/slide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8.xml"/></Relationships>
</file>

<file path=ppt/slides/_rels/slide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8.xml"/></Relationships>
</file>

<file path=ppt/slides/_rels/slide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8.xml"/></Relationships>
</file>

<file path=ppt/slides/_rels/slide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8.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9.xml"/><Relationship Id="rId7" Type="http://schemas.openxmlformats.org/officeDocument/2006/relationships/image" Target="../media/image3.png"/><Relationship Id="rId2" Type="http://schemas.openxmlformats.org/officeDocument/2006/relationships/diagramData" Target="../diagrams/data9.xml"/><Relationship Id="rId1" Type="http://schemas.openxmlformats.org/officeDocument/2006/relationships/slideLayout" Target="../slideLayouts/slideLayout38.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10.xml"/><Relationship Id="rId7" Type="http://schemas.openxmlformats.org/officeDocument/2006/relationships/image" Target="../media/image3.png"/><Relationship Id="rId2" Type="http://schemas.openxmlformats.org/officeDocument/2006/relationships/diagramData" Target="../diagrams/data10.xml"/><Relationship Id="rId1" Type="http://schemas.openxmlformats.org/officeDocument/2006/relationships/slideLayout" Target="../slideLayouts/slideLayout38.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8.xml"/></Relationships>
</file>

<file path=ppt/slides/_rels/slide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8.xml"/></Relationships>
</file>

<file path=ppt/slides/_rels/slide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8.xml"/></Relationships>
</file>

<file path=ppt/slides/_rels/slide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8.xml"/></Relationships>
</file>

<file path=ppt/slides/_rels/slide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8.xml"/></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38.xml"/></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38.xml"/></Relationships>
</file>

<file path=ppt/slides/_rels/slide3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8.xml"/></Relationships>
</file>

<file path=ppt/slides/_rels/slide4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8.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11.xml"/><Relationship Id="rId7" Type="http://schemas.openxmlformats.org/officeDocument/2006/relationships/image" Target="../media/image3.png"/><Relationship Id="rId2" Type="http://schemas.openxmlformats.org/officeDocument/2006/relationships/diagramData" Target="../diagrams/data11.xml"/><Relationship Id="rId1" Type="http://schemas.openxmlformats.org/officeDocument/2006/relationships/slideLayout" Target="../slideLayouts/slideLayout38.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4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8.xml"/></Relationships>
</file>

<file path=ppt/slides/_rels/slide4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8.xml"/></Relationships>
</file>

<file path=ppt/slides/_rels/slide4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8.xml"/></Relationships>
</file>

<file path=ppt/slides/_rels/slide4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8.xml"/></Relationships>
</file>

<file path=ppt/slides/_rels/slide4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8.xml"/></Relationships>
</file>

<file path=ppt/slides/_rels/slide47.xml.rels><?xml version="1.0" encoding="UTF-8" standalone="yes"?>
<Relationships xmlns="http://schemas.openxmlformats.org/package/2006/relationships"><Relationship Id="rId3" Type="http://schemas.openxmlformats.org/officeDocument/2006/relationships/diagramLayout" Target="../diagrams/layout12.xml"/><Relationship Id="rId7" Type="http://schemas.openxmlformats.org/officeDocument/2006/relationships/image" Target="../media/image3.png"/><Relationship Id="rId2" Type="http://schemas.openxmlformats.org/officeDocument/2006/relationships/diagramData" Target="../diagrams/data12.xml"/><Relationship Id="rId1" Type="http://schemas.openxmlformats.org/officeDocument/2006/relationships/slideLayout" Target="../slideLayouts/slideLayout38.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48.xml.rels><?xml version="1.0" encoding="UTF-8" standalone="yes"?>
<Relationships xmlns="http://schemas.openxmlformats.org/package/2006/relationships"><Relationship Id="rId3" Type="http://schemas.openxmlformats.org/officeDocument/2006/relationships/diagramLayout" Target="../diagrams/layout13.xml"/><Relationship Id="rId7" Type="http://schemas.openxmlformats.org/officeDocument/2006/relationships/image" Target="../media/image3.png"/><Relationship Id="rId2" Type="http://schemas.openxmlformats.org/officeDocument/2006/relationships/diagramData" Target="../diagrams/data13.xml"/><Relationship Id="rId1" Type="http://schemas.openxmlformats.org/officeDocument/2006/relationships/slideLayout" Target="../slideLayouts/slideLayout38.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49.xml.rels><?xml version="1.0" encoding="UTF-8" standalone="yes"?>
<Relationships xmlns="http://schemas.openxmlformats.org/package/2006/relationships"><Relationship Id="rId3" Type="http://schemas.openxmlformats.org/officeDocument/2006/relationships/hyperlink" Target="https://nsdl.co.in/nsdlnews/investors.php" TargetMode="External"/><Relationship Id="rId2" Type="http://schemas.openxmlformats.org/officeDocument/2006/relationships/hyperlink" Target="https://www.cdslindia.com/Footer/grievances.aspx" TargetMode="External"/><Relationship Id="rId1" Type="http://schemas.openxmlformats.org/officeDocument/2006/relationships/slideLayout" Target="../slideLayouts/slideLayout38.xml"/><Relationship Id="rId6" Type="http://schemas.openxmlformats.org/officeDocument/2006/relationships/image" Target="../media/image3.png"/><Relationship Id="rId5" Type="http://schemas.openxmlformats.org/officeDocument/2006/relationships/hyperlink" Target="mailto:relations@nsdl.co.in" TargetMode="External"/><Relationship Id="rId4" Type="http://schemas.openxmlformats.org/officeDocument/2006/relationships/hyperlink" Target="mailto:complaints@cdslindia.com" TargetMode="External"/></Relationships>
</file>

<file path=ppt/slides/_rels/slide5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8.xml"/></Relationships>
</file>

<file path=ppt/slides/slide1.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5" descr="images.jpg"/>
          <p:cNvPicPr>
            <a:picLocks noChangeAspect="1"/>
          </p:cNvPicPr>
          <p:nvPr/>
        </p:nvPicPr>
        <p:blipFill>
          <a:blip r:embed="rId3" cstate="print"/>
          <a:srcRect/>
          <a:stretch>
            <a:fillRect/>
          </a:stretch>
        </p:blipFill>
        <p:spPr bwMode="auto">
          <a:xfrm>
            <a:off x="457200" y="1447800"/>
            <a:ext cx="3071247" cy="4419600"/>
          </a:xfrm>
          <a:prstGeom prst="rect">
            <a:avLst/>
          </a:prstGeom>
          <a:noFill/>
          <a:ln w="9525">
            <a:noFill/>
            <a:miter lim="800000"/>
            <a:headEnd/>
            <a:tailEnd/>
          </a:ln>
        </p:spPr>
      </p:pic>
      <p:sp>
        <p:nvSpPr>
          <p:cNvPr id="2" name="TextBox 1"/>
          <p:cNvSpPr txBox="1"/>
          <p:nvPr/>
        </p:nvSpPr>
        <p:spPr>
          <a:xfrm>
            <a:off x="4071485" y="1857676"/>
            <a:ext cx="4985887" cy="3785652"/>
          </a:xfrm>
          <a:prstGeom prst="rect">
            <a:avLst/>
          </a:prstGeom>
          <a:noFill/>
        </p:spPr>
        <p:txBody>
          <a:bodyPr wrap="square" rtlCol="0">
            <a:spAutoFit/>
          </a:bodyPr>
          <a:lstStyle/>
          <a:p>
            <a:pPr algn="ctr"/>
            <a:r>
              <a:rPr lang="en-US" sz="6000" b="1" dirty="0" smtClean="0"/>
              <a:t>INDIAN SECURITIES MARKET </a:t>
            </a:r>
          </a:p>
          <a:p>
            <a:pPr algn="ctr"/>
            <a:endParaRPr lang="en-IN" sz="6000" b="1" dirty="0"/>
          </a:p>
        </p:txBody>
      </p:sp>
    </p:spTree>
    <p:extLst>
      <p:ext uri="{BB962C8B-B14F-4D97-AF65-F5344CB8AC3E}">
        <p14:creationId xmlns:p14="http://schemas.microsoft.com/office/powerpoint/2010/main" val="3396223332"/>
      </p:ext>
    </p:extLst>
  </p:cSld>
  <p:clrMapOvr>
    <a:masterClrMapping/>
  </p:clrMapOvr>
  <p:timing>
    <p:tnLst>
      <p:par>
        <p:cTn id="1" dur="indefinite" restart="never" nodeType="tmRoot"/>
      </p:par>
    </p:tnLst>
  </p:timing>
</p:sld>
</file>

<file path=ppt/slides/slide2.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CustomShape 1"/>
          <p:cNvSpPr/>
          <p:nvPr/>
        </p:nvSpPr>
        <p:spPr>
          <a:xfrm>
            <a:off x="495360" y="92160"/>
            <a:ext cx="8914680" cy="673920"/>
          </a:xfrm>
          <a:prstGeom prst="rect">
            <a:avLst/>
          </a:prstGeom>
          <a:noFill/>
          <a:ln w="12600">
            <a:noFill/>
          </a:ln>
        </p:spPr>
        <p:style>
          <a:lnRef idx="0">
            <a:scrgbClr r="0" g="0" b="0"/>
          </a:lnRef>
          <a:fillRef idx="0">
            <a:scrgbClr r="0" g="0" b="0"/>
          </a:fillRef>
          <a:effectRef idx="0">
            <a:scrgbClr r="0" g="0" b="0"/>
          </a:effectRef>
          <a:fontRef idx="minor"/>
        </p:style>
        <p:txBody>
          <a:bodyPr lIns="0" tIns="0" rIns="0" bIns="0" anchor="ctr"/>
          <a:lstStyle/>
          <a:p>
            <a:pPr algn="ctr">
              <a:lnSpc>
                <a:spcPct val="93000"/>
              </a:lnSpc>
            </a:pPr>
            <a:r>
              <a:rPr lang="en-IN" sz="2800" b="1" strike="noStrike" spc="-1" dirty="0" smtClean="0">
                <a:solidFill>
                  <a:srgbClr val="000000"/>
                </a:solidFill>
                <a:latin typeface="Arial"/>
                <a:ea typeface="Arial"/>
              </a:rPr>
              <a:t>DISCLAIMER</a:t>
            </a:r>
            <a:endParaRPr lang="en-IN" sz="2800" b="0" strike="noStrike" spc="-1" dirty="0">
              <a:latin typeface="Arial"/>
            </a:endParaRPr>
          </a:p>
        </p:txBody>
      </p:sp>
      <p:sp>
        <p:nvSpPr>
          <p:cNvPr id="170" name="CustomShape 2"/>
          <p:cNvSpPr/>
          <p:nvPr/>
        </p:nvSpPr>
        <p:spPr>
          <a:xfrm>
            <a:off x="256320" y="1015740"/>
            <a:ext cx="9153720" cy="5189040"/>
          </a:xfrm>
          <a:prstGeom prst="rect">
            <a:avLst/>
          </a:prstGeom>
          <a:noFill/>
          <a:ln w="12600">
            <a:noFill/>
          </a:ln>
        </p:spPr>
        <p:style>
          <a:lnRef idx="0">
            <a:scrgbClr r="0" g="0" b="0"/>
          </a:lnRef>
          <a:fillRef idx="0">
            <a:scrgbClr r="0" g="0" b="0"/>
          </a:fillRef>
          <a:effectRef idx="0">
            <a:scrgbClr r="0" g="0" b="0"/>
          </a:effectRef>
          <a:fontRef idx="minor"/>
        </p:style>
        <p:txBody>
          <a:bodyPr lIns="0" tIns="0" rIns="0" bIns="0"/>
          <a:lstStyle/>
          <a:p>
            <a:pPr marL="343080" indent="-342360" algn="just">
              <a:lnSpc>
                <a:spcPct val="100000"/>
              </a:lnSpc>
              <a:spcBef>
                <a:spcPts val="1400"/>
              </a:spcBef>
              <a:buClr>
                <a:srgbClr val="000000"/>
              </a:buClr>
              <a:buFont typeface="Wingdings" charset="2"/>
              <a:buChar char=""/>
            </a:pPr>
            <a:r>
              <a:rPr lang="en-US" spc="-1" dirty="0"/>
              <a:t>The information contained in this material is for only educational and awareness purposes related to securities </a:t>
            </a:r>
            <a:r>
              <a:rPr lang="en-US" spc="-1" dirty="0" smtClean="0"/>
              <a:t>market </a:t>
            </a:r>
            <a:r>
              <a:rPr lang="en-US" spc="-1" dirty="0"/>
              <a:t>and shall be used for non-profitable educational and awareness activities for general </a:t>
            </a:r>
            <a:r>
              <a:rPr lang="en-US" spc="-1" dirty="0" smtClean="0"/>
              <a:t>public.</a:t>
            </a:r>
            <a:endParaRPr lang="en-US" spc="-1" dirty="0"/>
          </a:p>
          <a:p>
            <a:pPr marL="343080" indent="-342360" algn="just">
              <a:lnSpc>
                <a:spcPct val="100000"/>
              </a:lnSpc>
              <a:spcBef>
                <a:spcPts val="1400"/>
              </a:spcBef>
              <a:buClr>
                <a:srgbClr val="000000"/>
              </a:buClr>
              <a:buFont typeface="Wingdings" charset="2"/>
              <a:buChar char=""/>
            </a:pPr>
            <a:endParaRPr lang="en-US" sz="200" spc="-1" dirty="0"/>
          </a:p>
          <a:p>
            <a:pPr marL="343080" indent="-342360" algn="just">
              <a:lnSpc>
                <a:spcPct val="100000"/>
              </a:lnSpc>
              <a:spcBef>
                <a:spcPts val="1400"/>
              </a:spcBef>
              <a:buClr>
                <a:srgbClr val="000000"/>
              </a:buClr>
              <a:buFont typeface="Wingdings" charset="2"/>
              <a:buChar char=""/>
            </a:pPr>
            <a:r>
              <a:rPr lang="en-US" spc="-1" dirty="0" smtClean="0"/>
              <a:t>No </a:t>
            </a:r>
            <a:r>
              <a:rPr lang="en-US" spc="-1" dirty="0"/>
              <a:t>part of this material can be reproduced or copied in any form or by any means or reproduced on any disc, tape, perforate media or other information storage device, etc. without acknowledging the SEBI or Stock </a:t>
            </a:r>
            <a:r>
              <a:rPr lang="en-US" spc="-1" dirty="0" smtClean="0"/>
              <a:t>Exchanges </a:t>
            </a:r>
            <a:r>
              <a:rPr lang="en-US" spc="-1" dirty="0"/>
              <a:t>or Depositories. </a:t>
            </a:r>
          </a:p>
          <a:p>
            <a:pPr marL="343080" indent="-342360" algn="just">
              <a:lnSpc>
                <a:spcPct val="100000"/>
              </a:lnSpc>
              <a:spcBef>
                <a:spcPts val="1400"/>
              </a:spcBef>
              <a:buClr>
                <a:srgbClr val="000000"/>
              </a:buClr>
              <a:buFont typeface="Wingdings" charset="2"/>
              <a:buChar char=""/>
            </a:pPr>
            <a:endParaRPr lang="en-US" sz="200" spc="-1" dirty="0"/>
          </a:p>
          <a:p>
            <a:pPr marL="343080" indent="-342360" algn="just">
              <a:lnSpc>
                <a:spcPct val="100000"/>
              </a:lnSpc>
              <a:spcBef>
                <a:spcPts val="1400"/>
              </a:spcBef>
              <a:buClr>
                <a:srgbClr val="000000"/>
              </a:buClr>
              <a:buFont typeface="Wingdings" charset="2"/>
              <a:buChar char=""/>
            </a:pPr>
            <a:r>
              <a:rPr lang="en-US" spc="-1" dirty="0" smtClean="0"/>
              <a:t>SEBI </a:t>
            </a:r>
            <a:r>
              <a:rPr lang="en-US" spc="-1" dirty="0"/>
              <a:t>or Stock </a:t>
            </a:r>
            <a:r>
              <a:rPr lang="en-US" spc="-1" dirty="0" smtClean="0"/>
              <a:t>Exchanges </a:t>
            </a:r>
            <a:r>
              <a:rPr lang="en-US" spc="-1" dirty="0"/>
              <a:t>or Depositories shall not be responsible for any damage or loss to any </a:t>
            </a:r>
            <a:r>
              <a:rPr lang="en-US" spc="-1" dirty="0" smtClean="0"/>
              <a:t>one </a:t>
            </a:r>
            <a:r>
              <a:rPr lang="en-US" spc="-1" dirty="0"/>
              <a:t>of any </a:t>
            </a:r>
            <a:r>
              <a:rPr lang="en-US" spc="-1" dirty="0" smtClean="0"/>
              <a:t>manner, </a:t>
            </a:r>
            <a:r>
              <a:rPr lang="en-US" spc="-1" dirty="0"/>
              <a:t>from use of this material. </a:t>
            </a:r>
          </a:p>
          <a:p>
            <a:pPr marL="343080" indent="-342360" algn="just">
              <a:lnSpc>
                <a:spcPct val="100000"/>
              </a:lnSpc>
              <a:spcBef>
                <a:spcPts val="1400"/>
              </a:spcBef>
              <a:buClr>
                <a:srgbClr val="000000"/>
              </a:buClr>
              <a:buFont typeface="Wingdings" charset="2"/>
              <a:buChar char=""/>
            </a:pPr>
            <a:endParaRPr lang="en-US" sz="200" spc="-1" dirty="0"/>
          </a:p>
          <a:p>
            <a:pPr marL="343080" indent="-342360" algn="just">
              <a:lnSpc>
                <a:spcPct val="100000"/>
              </a:lnSpc>
              <a:spcBef>
                <a:spcPts val="1400"/>
              </a:spcBef>
              <a:buClr>
                <a:srgbClr val="000000"/>
              </a:buClr>
              <a:buFont typeface="Wingdings" charset="2"/>
              <a:buChar char=""/>
            </a:pPr>
            <a:r>
              <a:rPr lang="en-US" spc="-1" dirty="0" smtClean="0"/>
              <a:t>Every </a:t>
            </a:r>
            <a:r>
              <a:rPr lang="en-US" spc="-1" dirty="0"/>
              <a:t>effort has been made to avoid errors or omissions in this material</a:t>
            </a:r>
            <a:r>
              <a:rPr lang="en-US" spc="-1" dirty="0" smtClean="0"/>
              <a:t>. </a:t>
            </a:r>
            <a:r>
              <a:rPr lang="en-US" spc="-1" dirty="0"/>
              <a:t>For recent market developments and initiatives, readers are requested to refer to recent laws, guidelines, directives framed thereunder and other relevant documents, as being declared from time to time. For any suggestions or feedback, you may send the same to </a:t>
            </a:r>
            <a:r>
              <a:rPr lang="en-US" spc="-1" dirty="0" smtClean="0">
                <a:hlinkClick r:id="rId2"/>
              </a:rPr>
              <a:t>visitsebi@sebi.gov.in</a:t>
            </a:r>
            <a:r>
              <a:rPr lang="en-US" spc="-1" dirty="0" smtClean="0"/>
              <a:t>.</a:t>
            </a:r>
          </a:p>
          <a:p>
            <a:pPr marL="720" algn="just">
              <a:lnSpc>
                <a:spcPct val="100000"/>
              </a:lnSpc>
              <a:spcBef>
                <a:spcPts val="1400"/>
              </a:spcBef>
              <a:buClr>
                <a:srgbClr val="000000"/>
              </a:buClr>
            </a:pPr>
            <a:r>
              <a:rPr lang="en-US" spc="-1" dirty="0" smtClean="0"/>
              <a:t> </a:t>
            </a:r>
          </a:p>
          <a:p>
            <a:pPr marL="343080" indent="-342360" algn="just">
              <a:lnSpc>
                <a:spcPct val="100000"/>
              </a:lnSpc>
              <a:spcBef>
                <a:spcPts val="1400"/>
              </a:spcBef>
              <a:buClr>
                <a:srgbClr val="000000"/>
              </a:buClr>
              <a:buFont typeface="Wingdings" charset="2"/>
              <a:buChar char=""/>
            </a:pPr>
            <a:endParaRPr lang="en-US" spc="-1" dirty="0"/>
          </a:p>
        </p:txBody>
      </p:sp>
      <p:pic>
        <p:nvPicPr>
          <p:cNvPr id="172" name="Picture 3"/>
          <p:cNvPicPr/>
          <p:nvPr/>
        </p:nvPicPr>
        <p:blipFill>
          <a:blip r:embed="rId3"/>
          <a:stretch/>
        </p:blipFill>
        <p:spPr>
          <a:xfrm>
            <a:off x="0" y="27180"/>
            <a:ext cx="1029600" cy="803880"/>
          </a:xfrm>
          <a:prstGeom prst="rect">
            <a:avLst/>
          </a:prstGeom>
          <a:ln>
            <a:noFill/>
          </a:ln>
        </p:spPr>
      </p:pic>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a:solidFill>
                  <a:srgbClr val="FFFFFF"/>
                </a:solidFill>
                <a:latin typeface="Calibri"/>
              </a:rPr>
              <a:t>2</a:t>
            </a:r>
            <a:endParaRPr lang="en-IN" sz="1000" b="0" strike="noStrike" spc="-1" dirty="0">
              <a:latin typeface="Arial"/>
            </a:endParaRPr>
          </a:p>
        </p:txBody>
      </p:sp>
    </p:spTree>
    <p:extLst>
      <p:ext uri="{BB962C8B-B14F-4D97-AF65-F5344CB8AC3E}">
        <p14:creationId xmlns:p14="http://schemas.microsoft.com/office/powerpoint/2010/main" val="1701197167"/>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 name="CustomShape 1"/>
          <p:cNvSpPr/>
          <p:nvPr/>
        </p:nvSpPr>
        <p:spPr>
          <a:xfrm>
            <a:off x="-230040" y="2716484"/>
            <a:ext cx="9867960" cy="820440"/>
          </a:xfrm>
          <a:prstGeom prst="rect">
            <a:avLst/>
          </a:prstGeom>
          <a:noFill/>
          <a:ln w="12600">
            <a:noFill/>
          </a:ln>
        </p:spPr>
        <p:style>
          <a:lnRef idx="0">
            <a:scrgbClr r="0" g="0" b="0"/>
          </a:lnRef>
          <a:fillRef idx="0">
            <a:scrgbClr r="0" g="0" b="0"/>
          </a:fillRef>
          <a:effectRef idx="0">
            <a:scrgbClr r="0" g="0" b="0"/>
          </a:effectRef>
          <a:fontRef idx="minor"/>
        </p:style>
        <p:txBody>
          <a:bodyPr lIns="45000" tIns="45000" rIns="45000" bIns="45000" anchor="b"/>
          <a:lstStyle/>
          <a:p>
            <a:pPr algn="ctr">
              <a:lnSpc>
                <a:spcPct val="100000"/>
              </a:lnSpc>
            </a:pPr>
            <a:r>
              <a:rPr lang="en-IN" sz="6000" b="1" strike="noStrike" spc="-1" dirty="0" smtClean="0">
                <a:solidFill>
                  <a:srgbClr val="000000"/>
                </a:solidFill>
                <a:latin typeface="Arial"/>
                <a:ea typeface="Arial"/>
              </a:rPr>
              <a:t>SEBI</a:t>
            </a:r>
            <a:endParaRPr lang="en-IN" sz="6000" b="0" strike="noStrike" spc="-1" dirty="0">
              <a:latin typeface="Arial"/>
            </a:endParaRPr>
          </a:p>
        </p:txBody>
      </p:sp>
      <p:sp>
        <p:nvSpPr>
          <p:cNvPr id="4"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a:solidFill>
                  <a:schemeClr val="bg1"/>
                </a:solidFill>
                <a:latin typeface="Arial"/>
              </a:rPr>
              <a:t>3</a:t>
            </a:r>
            <a:endParaRPr lang="en-IN" sz="1000" b="1" strike="noStrike" spc="-1" dirty="0">
              <a:solidFill>
                <a:schemeClr val="bg1"/>
              </a:solidFill>
              <a:latin typeface="Arial"/>
            </a:endParaRPr>
          </a:p>
        </p:txBody>
      </p:sp>
      <p:pic>
        <p:nvPicPr>
          <p:cNvPr id="6" name="Picture 3"/>
          <p:cNvPicPr/>
          <p:nvPr/>
        </p:nvPicPr>
        <p:blipFill>
          <a:blip r:embed="rId2"/>
          <a:stretch/>
        </p:blipFill>
        <p:spPr>
          <a:xfrm>
            <a:off x="0" y="27180"/>
            <a:ext cx="1029600" cy="803880"/>
          </a:xfrm>
          <a:prstGeom prst="rect">
            <a:avLst/>
          </a:prstGeom>
          <a:ln>
            <a:noFill/>
          </a:ln>
        </p:spPr>
      </p:pic>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CustomShape 1"/>
          <p:cNvSpPr/>
          <p:nvPr/>
        </p:nvSpPr>
        <p:spPr>
          <a:xfrm>
            <a:off x="495360" y="92160"/>
            <a:ext cx="8914680" cy="673920"/>
          </a:xfrm>
          <a:prstGeom prst="rect">
            <a:avLst/>
          </a:prstGeom>
          <a:noFill/>
          <a:ln w="12600">
            <a:noFill/>
          </a:ln>
        </p:spPr>
        <p:style>
          <a:lnRef idx="0">
            <a:scrgbClr r="0" g="0" b="0"/>
          </a:lnRef>
          <a:fillRef idx="0">
            <a:scrgbClr r="0" g="0" b="0"/>
          </a:fillRef>
          <a:effectRef idx="0">
            <a:scrgbClr r="0" g="0" b="0"/>
          </a:effectRef>
          <a:fontRef idx="minor"/>
        </p:style>
        <p:txBody>
          <a:bodyPr lIns="0" tIns="0" rIns="0" bIns="0" anchor="ctr"/>
          <a:lstStyle/>
          <a:p>
            <a:pPr algn="ctr">
              <a:lnSpc>
                <a:spcPct val="93000"/>
              </a:lnSpc>
            </a:pPr>
            <a:r>
              <a:rPr lang="en-IN" sz="2800" b="1" strike="noStrike" spc="-1" dirty="0">
                <a:solidFill>
                  <a:srgbClr val="000000"/>
                </a:solidFill>
                <a:latin typeface="Arial"/>
                <a:ea typeface="Arial"/>
              </a:rPr>
              <a:t>FLOW OF PRESENTATION</a:t>
            </a:r>
            <a:endParaRPr lang="en-IN" sz="2800" b="0" strike="noStrike" spc="-1" dirty="0">
              <a:latin typeface="Arial"/>
            </a:endParaRPr>
          </a:p>
        </p:txBody>
      </p:sp>
      <p:sp>
        <p:nvSpPr>
          <p:cNvPr id="170" name="CustomShape 2"/>
          <p:cNvSpPr/>
          <p:nvPr/>
        </p:nvSpPr>
        <p:spPr>
          <a:xfrm>
            <a:off x="356040" y="983250"/>
            <a:ext cx="9054000" cy="5189040"/>
          </a:xfrm>
          <a:prstGeom prst="rect">
            <a:avLst/>
          </a:prstGeom>
          <a:noFill/>
          <a:ln w="12600">
            <a:noFill/>
          </a:ln>
        </p:spPr>
        <p:style>
          <a:lnRef idx="0">
            <a:scrgbClr r="0" g="0" b="0"/>
          </a:lnRef>
          <a:fillRef idx="0">
            <a:scrgbClr r="0" g="0" b="0"/>
          </a:fillRef>
          <a:effectRef idx="0">
            <a:scrgbClr r="0" g="0" b="0"/>
          </a:effectRef>
          <a:fontRef idx="minor"/>
        </p:style>
        <p:txBody>
          <a:bodyPr lIns="0" tIns="0" rIns="0" bIns="0"/>
          <a:lstStyle/>
          <a:p>
            <a:pPr marL="343620" indent="-342900" algn="just">
              <a:lnSpc>
                <a:spcPct val="100000"/>
              </a:lnSpc>
              <a:spcBef>
                <a:spcPts val="1400"/>
              </a:spcBef>
              <a:buClr>
                <a:srgbClr val="000000"/>
              </a:buClr>
              <a:buFont typeface="Wingdings" panose="05000000000000000000" pitchFamily="2" charset="2"/>
              <a:buChar char="Ø"/>
            </a:pPr>
            <a:r>
              <a:rPr lang="en-IN" sz="2400" spc="-1" dirty="0" smtClean="0">
                <a:solidFill>
                  <a:srgbClr val="000000"/>
                </a:solidFill>
                <a:latin typeface="Arial"/>
              </a:rPr>
              <a:t>Introduction to SEBI and Indian Securities Market (MIIs, Companies and Investors).</a:t>
            </a:r>
          </a:p>
          <a:p>
            <a:pPr marL="343080" indent="-342360" algn="just">
              <a:lnSpc>
                <a:spcPct val="100000"/>
              </a:lnSpc>
              <a:spcBef>
                <a:spcPts val="1400"/>
              </a:spcBef>
              <a:buClr>
                <a:srgbClr val="000000"/>
              </a:buClr>
              <a:buFont typeface="Wingdings" charset="2"/>
              <a:buChar char=""/>
            </a:pPr>
            <a:r>
              <a:rPr lang="en-IN" sz="2400" spc="-1" dirty="0" smtClean="0">
                <a:latin typeface="Arial"/>
              </a:rPr>
              <a:t>Introduction to </a:t>
            </a:r>
            <a:r>
              <a:rPr lang="en-IN" sz="2400" b="0" strike="noStrike" spc="-1" dirty="0" smtClean="0">
                <a:latin typeface="Arial"/>
              </a:rPr>
              <a:t>Primary Market and Secondary Market.</a:t>
            </a:r>
          </a:p>
          <a:p>
            <a:pPr marL="343080" indent="-342360" algn="just">
              <a:lnSpc>
                <a:spcPct val="100000"/>
              </a:lnSpc>
              <a:spcBef>
                <a:spcPts val="1400"/>
              </a:spcBef>
              <a:buClr>
                <a:srgbClr val="000000"/>
              </a:buClr>
              <a:buFont typeface="Wingdings" charset="2"/>
              <a:buChar char=""/>
            </a:pPr>
            <a:r>
              <a:rPr lang="en-IN" sz="2400" spc="-1" dirty="0" smtClean="0"/>
              <a:t>Pre-requisite and Due Diligence for buying/ selling shares in Securities Market.</a:t>
            </a:r>
          </a:p>
          <a:p>
            <a:pPr marL="343080" indent="-342360" algn="just">
              <a:lnSpc>
                <a:spcPct val="100000"/>
              </a:lnSpc>
              <a:spcBef>
                <a:spcPts val="1400"/>
              </a:spcBef>
              <a:buClr>
                <a:srgbClr val="000000"/>
              </a:buClr>
              <a:buFont typeface="Wingdings" charset="2"/>
              <a:buChar char=""/>
            </a:pPr>
            <a:r>
              <a:rPr lang="en-IN" sz="2400" spc="-1" dirty="0" smtClean="0"/>
              <a:t>Rights of a Shareholder.</a:t>
            </a:r>
            <a:endParaRPr lang="en-IN" sz="2400" spc="-1" dirty="0"/>
          </a:p>
          <a:p>
            <a:pPr marL="343080" indent="-342360" algn="just">
              <a:lnSpc>
                <a:spcPct val="100000"/>
              </a:lnSpc>
              <a:spcBef>
                <a:spcPts val="1400"/>
              </a:spcBef>
              <a:buClr>
                <a:srgbClr val="000000"/>
              </a:buClr>
              <a:buFont typeface="Wingdings" charset="2"/>
              <a:buChar char=""/>
            </a:pPr>
            <a:r>
              <a:rPr lang="en-US" sz="2400" spc="-1" dirty="0" smtClean="0"/>
              <a:t>Introduction to Mutual Funds.</a:t>
            </a:r>
          </a:p>
          <a:p>
            <a:pPr marL="343080" indent="-342360" algn="just">
              <a:spcBef>
                <a:spcPts val="1400"/>
              </a:spcBef>
              <a:buClr>
                <a:srgbClr val="000000"/>
              </a:buClr>
              <a:buFont typeface="Wingdings" charset="2"/>
              <a:buChar char=""/>
            </a:pPr>
            <a:r>
              <a:rPr lang="en-US" sz="2400" spc="-1" dirty="0" smtClean="0"/>
              <a:t>Do’s </a:t>
            </a:r>
            <a:r>
              <a:rPr lang="en-US" sz="2400" spc="-1" dirty="0"/>
              <a:t>and </a:t>
            </a:r>
            <a:r>
              <a:rPr lang="en-US" sz="2400" spc="-1" dirty="0" err="1" smtClean="0"/>
              <a:t>Dont’s</a:t>
            </a:r>
            <a:r>
              <a:rPr lang="en-US" sz="2400" spc="-1" dirty="0" smtClean="0"/>
              <a:t> </a:t>
            </a:r>
            <a:r>
              <a:rPr lang="en-US" sz="2400" spc="-1" dirty="0"/>
              <a:t>of </a:t>
            </a:r>
            <a:r>
              <a:rPr lang="en-US" sz="2400" spc="-1" dirty="0" smtClean="0"/>
              <a:t>buying/ selling shares in securities market.</a:t>
            </a:r>
          </a:p>
          <a:p>
            <a:pPr marL="343080" indent="-342360" algn="just">
              <a:spcBef>
                <a:spcPts val="1400"/>
              </a:spcBef>
              <a:buClr>
                <a:srgbClr val="000000"/>
              </a:buClr>
              <a:buFont typeface="Wingdings" charset="2"/>
              <a:buChar char=""/>
            </a:pPr>
            <a:r>
              <a:rPr lang="en-IN" sz="2400" spc="-1" dirty="0" smtClean="0"/>
              <a:t>Investor Grievance </a:t>
            </a:r>
            <a:r>
              <a:rPr lang="en-IN" sz="2400" spc="-1" dirty="0" err="1"/>
              <a:t>Redressal</a:t>
            </a:r>
            <a:r>
              <a:rPr lang="en-IN" sz="2400" spc="-1" dirty="0"/>
              <a:t> </a:t>
            </a:r>
            <a:r>
              <a:rPr lang="en-IN" sz="2400" spc="-1" dirty="0" smtClean="0"/>
              <a:t>– SCORES.</a:t>
            </a:r>
          </a:p>
          <a:p>
            <a:pPr marL="343080" indent="-342360" algn="just">
              <a:lnSpc>
                <a:spcPct val="100000"/>
              </a:lnSpc>
              <a:spcBef>
                <a:spcPts val="1400"/>
              </a:spcBef>
              <a:buClr>
                <a:srgbClr val="000000"/>
              </a:buClr>
              <a:buFont typeface="Wingdings" charset="2"/>
              <a:buChar char=""/>
            </a:pPr>
            <a:r>
              <a:rPr lang="en-US" sz="2400" spc="-1" dirty="0" smtClean="0"/>
              <a:t>Information</a:t>
            </a:r>
            <a:r>
              <a:rPr lang="en-US" sz="2400" spc="-1" dirty="0"/>
              <a:t>/ Help Desk of </a:t>
            </a:r>
            <a:r>
              <a:rPr lang="en-US" sz="2400" spc="-1" dirty="0" smtClean="0"/>
              <a:t>SEBI.</a:t>
            </a:r>
          </a:p>
          <a:p>
            <a:pPr marL="343080" indent="-342360">
              <a:lnSpc>
                <a:spcPct val="100000"/>
              </a:lnSpc>
              <a:spcBef>
                <a:spcPts val="1400"/>
              </a:spcBef>
              <a:buClr>
                <a:srgbClr val="000000"/>
              </a:buClr>
              <a:buFont typeface="Wingdings" charset="2"/>
              <a:buChar char=""/>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r>
              <a:rPr lang="en-IN" sz="1600" b="0" strike="noStrike" spc="-1" dirty="0">
                <a:solidFill>
                  <a:srgbClr val="000000"/>
                </a:solidFill>
                <a:latin typeface="Arial"/>
                <a:ea typeface="Arial"/>
              </a:rPr>
              <a:t>  </a:t>
            </a:r>
            <a:endParaRPr lang="en-IN" sz="1600" b="0" strike="noStrike" spc="-1" dirty="0">
              <a:latin typeface="Arial"/>
            </a:endParaRPr>
          </a:p>
          <a:p>
            <a:pPr marL="343080" indent="-342360">
              <a:lnSpc>
                <a:spcPct val="93000"/>
              </a:lnSpc>
              <a:spcBef>
                <a:spcPts val="1400"/>
              </a:spcBef>
            </a:pPr>
            <a:r>
              <a:rPr lang="en-IN" sz="1600" b="1" strike="noStrike" spc="-1" dirty="0">
                <a:solidFill>
                  <a:srgbClr val="000000"/>
                </a:solidFill>
                <a:latin typeface="Arial"/>
                <a:ea typeface="Calibri"/>
              </a:rPr>
              <a:t> </a:t>
            </a:r>
            <a:endParaRPr lang="en-IN" sz="1600" b="0" strike="noStrike" spc="-1" dirty="0">
              <a:latin typeface="Arial"/>
            </a:endParaRPr>
          </a:p>
        </p:txBody>
      </p:sp>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4</a:t>
            </a:r>
            <a:endParaRPr lang="en-IN" sz="1000" b="0" strike="noStrike" spc="-1" dirty="0">
              <a:latin typeface="Arial"/>
            </a:endParaRPr>
          </a:p>
        </p:txBody>
      </p:sp>
      <p:pic>
        <p:nvPicPr>
          <p:cNvPr id="7" name="Picture 3"/>
          <p:cNvPicPr/>
          <p:nvPr/>
        </p:nvPicPr>
        <p:blipFill>
          <a:blip r:embed="rId2"/>
          <a:stretch/>
        </p:blipFill>
        <p:spPr>
          <a:xfrm>
            <a:off x="0" y="27180"/>
            <a:ext cx="1029600" cy="803880"/>
          </a:xfrm>
          <a:prstGeom prst="rect">
            <a:avLst/>
          </a:prstGeom>
          <a:ln>
            <a:noFill/>
          </a:ln>
        </p:spPr>
      </p:pic>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p14="http://schemas.microsoft.com/office/powerpoint/2010/main" xmlns:dgm="http://schemas.openxmlformats.org/drawingml/2006/diagram"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p:nvPr>
        </p:nvSpPr>
        <p:spPr>
          <a:xfrm>
            <a:off x="338244" y="1304074"/>
            <a:ext cx="4481949" cy="4939972"/>
          </a:xfrm>
          <a:ln>
            <a:solidFill>
              <a:schemeClr val="tx1"/>
            </a:solidFill>
          </a:ln>
        </p:spPr>
        <p:txBody>
          <a:bodyPr/>
          <a:lstStyle/>
          <a:p>
            <a:pPr algn="ctr"/>
            <a:r>
              <a:rPr lang="en-IN" sz="2400" b="1" spc="-1" dirty="0">
                <a:solidFill>
                  <a:srgbClr val="000000"/>
                </a:solidFill>
                <a:ea typeface="Arial"/>
              </a:rPr>
              <a:t>Three Key </a:t>
            </a:r>
            <a:r>
              <a:rPr lang="en-IN" sz="2400" b="1" spc="-1" dirty="0" smtClean="0">
                <a:solidFill>
                  <a:srgbClr val="000000"/>
                </a:solidFill>
                <a:ea typeface="Arial"/>
              </a:rPr>
              <a:t>Mandates </a:t>
            </a:r>
            <a:r>
              <a:rPr lang="en-IN" sz="2400" b="1" spc="-1" dirty="0">
                <a:solidFill>
                  <a:srgbClr val="000000"/>
                </a:solidFill>
                <a:ea typeface="Arial"/>
              </a:rPr>
              <a:t>of </a:t>
            </a:r>
            <a:r>
              <a:rPr lang="en-IN" sz="2400" b="1" spc="-1" dirty="0" smtClean="0">
                <a:solidFill>
                  <a:srgbClr val="000000"/>
                </a:solidFill>
                <a:ea typeface="Arial"/>
              </a:rPr>
              <a:t>SEBI</a:t>
            </a:r>
          </a:p>
          <a:p>
            <a:pPr algn="ctr"/>
            <a:endParaRPr lang="en-US" sz="2400" b="1" spc="-1" dirty="0">
              <a:solidFill>
                <a:srgbClr val="000000"/>
              </a:solidFill>
              <a:ea typeface="Arial"/>
            </a:endParaRPr>
          </a:p>
          <a:p>
            <a:pPr algn="ctr"/>
            <a:endParaRPr lang="en-US" sz="2400" b="1" spc="-1" dirty="0" smtClean="0">
              <a:solidFill>
                <a:srgbClr val="000000"/>
              </a:solidFill>
              <a:ea typeface="Arial"/>
            </a:endParaRPr>
          </a:p>
          <a:p>
            <a:pPr algn="ctr"/>
            <a:endParaRPr lang="en-US" sz="2400" b="1" spc="-1" dirty="0">
              <a:solidFill>
                <a:srgbClr val="000000"/>
              </a:solidFill>
              <a:ea typeface="Arial"/>
            </a:endParaRPr>
          </a:p>
          <a:p>
            <a:pPr algn="ctr"/>
            <a:endParaRPr lang="en-US" sz="2400" b="1" spc="-1" dirty="0" smtClean="0">
              <a:solidFill>
                <a:srgbClr val="000000"/>
              </a:solidFill>
              <a:ea typeface="Arial"/>
            </a:endParaRPr>
          </a:p>
          <a:p>
            <a:pPr algn="ctr"/>
            <a:endParaRPr lang="en-US" sz="2400" b="1" spc="-1" dirty="0">
              <a:solidFill>
                <a:srgbClr val="000000"/>
              </a:solidFill>
              <a:ea typeface="Arial"/>
            </a:endParaRPr>
          </a:p>
          <a:p>
            <a:pPr algn="ctr"/>
            <a:endParaRPr lang="en-US" sz="2400" b="1" spc="-1" dirty="0" smtClean="0">
              <a:solidFill>
                <a:srgbClr val="000000"/>
              </a:solidFill>
              <a:ea typeface="Arial"/>
            </a:endParaRPr>
          </a:p>
          <a:p>
            <a:pPr algn="ctr"/>
            <a:endParaRPr lang="en-US" sz="2400" b="1" spc="-1" dirty="0">
              <a:solidFill>
                <a:srgbClr val="000000"/>
              </a:solidFill>
              <a:ea typeface="Arial"/>
            </a:endParaRPr>
          </a:p>
          <a:p>
            <a:pPr algn="ctr"/>
            <a:endParaRPr lang="en-US" sz="2400" b="1" spc="-1" dirty="0" smtClean="0">
              <a:solidFill>
                <a:srgbClr val="000000"/>
              </a:solidFill>
              <a:ea typeface="Arial"/>
            </a:endParaRPr>
          </a:p>
          <a:p>
            <a:pPr algn="ctr"/>
            <a:endParaRPr lang="en-US" sz="2400" b="1" spc="-1" dirty="0">
              <a:solidFill>
                <a:srgbClr val="000000"/>
              </a:solidFill>
              <a:ea typeface="Arial"/>
            </a:endParaRPr>
          </a:p>
          <a:p>
            <a:pPr algn="ctr"/>
            <a:endParaRPr lang="en-US" sz="2400" b="1" spc="-1" dirty="0" smtClean="0">
              <a:solidFill>
                <a:srgbClr val="000000"/>
              </a:solidFill>
              <a:ea typeface="Arial"/>
            </a:endParaRPr>
          </a:p>
          <a:p>
            <a:pPr algn="ctr"/>
            <a:endParaRPr lang="en-IN" sz="2400" b="1" spc="-1" dirty="0">
              <a:solidFill>
                <a:srgbClr val="000000"/>
              </a:solidFill>
              <a:ea typeface="Arial"/>
            </a:endParaRPr>
          </a:p>
          <a:p>
            <a:endParaRPr lang="en-IN" dirty="0"/>
          </a:p>
        </p:txBody>
      </p:sp>
      <p:sp>
        <p:nvSpPr>
          <p:cNvPr id="4" name="Text Placeholder 3"/>
          <p:cNvSpPr>
            <a:spLocks noGrp="1"/>
          </p:cNvSpPr>
          <p:nvPr>
            <p:ph type="body"/>
          </p:nvPr>
        </p:nvSpPr>
        <p:spPr>
          <a:xfrm>
            <a:off x="5063039" y="1304074"/>
            <a:ext cx="4459783" cy="4939972"/>
          </a:xfrm>
          <a:ln>
            <a:solidFill>
              <a:schemeClr val="tx1"/>
            </a:solidFill>
          </a:ln>
        </p:spPr>
        <p:txBody>
          <a:bodyPr/>
          <a:lstStyle/>
          <a:p>
            <a:pPr algn="ctr"/>
            <a:endParaRPr lang="en-US" sz="2400" b="1" dirty="0" smtClean="0"/>
          </a:p>
          <a:p>
            <a:pPr algn="ctr"/>
            <a:r>
              <a:rPr lang="en-US" sz="2400" b="1" dirty="0" smtClean="0"/>
              <a:t>Major Work done by SEBI</a:t>
            </a:r>
          </a:p>
          <a:p>
            <a:pPr algn="ctr"/>
            <a:endParaRPr lang="en-US" sz="2400" b="1" dirty="0"/>
          </a:p>
          <a:p>
            <a:pPr algn="ctr"/>
            <a:endParaRPr lang="en-US" sz="2400" b="1" dirty="0"/>
          </a:p>
          <a:p>
            <a:pPr algn="ctr"/>
            <a:endParaRPr lang="en-US" sz="2400" b="1" dirty="0" smtClean="0"/>
          </a:p>
          <a:p>
            <a:pPr algn="ctr"/>
            <a:endParaRPr lang="en-US" sz="2400" b="1" dirty="0"/>
          </a:p>
          <a:p>
            <a:pPr algn="ctr"/>
            <a:endParaRPr lang="en-US" sz="2400" b="1" dirty="0" smtClean="0"/>
          </a:p>
          <a:p>
            <a:pPr algn="ctr"/>
            <a:endParaRPr lang="en-US" sz="2400" b="1" dirty="0"/>
          </a:p>
          <a:p>
            <a:pPr algn="ctr"/>
            <a:endParaRPr lang="en-US" sz="2400" b="1" dirty="0" smtClean="0"/>
          </a:p>
          <a:p>
            <a:pPr algn="ctr"/>
            <a:endParaRPr lang="en-US" sz="2400" b="1" dirty="0"/>
          </a:p>
          <a:p>
            <a:pPr algn="ctr"/>
            <a:endParaRPr lang="en-US" sz="2400" b="1" dirty="0" smtClean="0"/>
          </a:p>
          <a:p>
            <a:pPr algn="ctr"/>
            <a:endParaRPr lang="en-US" sz="2400" b="1" dirty="0"/>
          </a:p>
          <a:p>
            <a:pPr algn="ctr"/>
            <a:endParaRPr lang="en-US" sz="2400" b="1" dirty="0" smtClean="0"/>
          </a:p>
          <a:p>
            <a:endParaRPr lang="en-US" sz="2400" b="1" dirty="0"/>
          </a:p>
          <a:p>
            <a:endParaRPr lang="en-IN" b="1" dirty="0"/>
          </a:p>
        </p:txBody>
      </p:sp>
      <p:sp>
        <p:nvSpPr>
          <p:cNvPr id="5" name="CustomShape 1"/>
          <p:cNvSpPr/>
          <p:nvPr/>
        </p:nvSpPr>
        <p:spPr>
          <a:xfrm>
            <a:off x="1279492" y="176888"/>
            <a:ext cx="8036280" cy="486000"/>
          </a:xfrm>
          <a:prstGeom prst="rect">
            <a:avLst/>
          </a:prstGeom>
          <a:noFill/>
          <a:ln w="12600">
            <a:noFill/>
          </a:ln>
        </p:spPr>
        <p:style>
          <a:lnRef idx="0">
            <a:scrgbClr r="0" g="0" b="0"/>
          </a:lnRef>
          <a:fillRef idx="0">
            <a:scrgbClr r="0" g="0" b="0"/>
          </a:fillRef>
          <a:effectRef idx="0">
            <a:scrgbClr r="0" g="0" b="0"/>
          </a:effectRef>
          <a:fontRef idx="minor"/>
        </p:style>
        <p:txBody>
          <a:bodyPr lIns="45000" tIns="45000" rIns="45000" bIns="45000" anchor="b"/>
          <a:lstStyle/>
          <a:p>
            <a:pPr algn="ctr">
              <a:lnSpc>
                <a:spcPct val="100000"/>
              </a:lnSpc>
            </a:pPr>
            <a:r>
              <a:rPr lang="en-IN" sz="2800" b="1" strike="noStrike" spc="-1" dirty="0">
                <a:solidFill>
                  <a:srgbClr val="000000"/>
                </a:solidFill>
                <a:latin typeface="Arial"/>
                <a:ea typeface="Arial"/>
              </a:rPr>
              <a:t>Securities and Exchange Board of India (SEBI)</a:t>
            </a:r>
            <a:endParaRPr lang="en-IN" sz="2800" b="0" strike="noStrike" spc="-1" dirty="0">
              <a:latin typeface="Arial"/>
            </a:endParaRPr>
          </a:p>
        </p:txBody>
      </p:sp>
      <p:graphicFrame>
        <p:nvGraphicFramePr>
          <p:cNvPr id="7" name="Diagram 6"/>
          <p:cNvGraphicFramePr/>
          <p:nvPr>
            <p:extLst>
              <p:ext uri="{D42A27DB-BD31-4B8C-83A1-F6EECF244321}">
                <p14:modId xmlns:p14="http://schemas.microsoft.com/office/powerpoint/2010/main" val="2553670735"/>
              </p:ext>
            </p:extLst>
          </p:nvPr>
        </p:nvGraphicFramePr>
        <p:xfrm>
          <a:off x="338244" y="2586446"/>
          <a:ext cx="4481949" cy="3657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8" name="Diagram 7"/>
          <p:cNvGraphicFramePr/>
          <p:nvPr>
            <p:extLst>
              <p:ext uri="{D42A27DB-BD31-4B8C-83A1-F6EECF244321}">
                <p14:modId xmlns:p14="http://schemas.microsoft.com/office/powerpoint/2010/main" val="4291803155"/>
              </p:ext>
            </p:extLst>
          </p:nvPr>
        </p:nvGraphicFramePr>
        <p:xfrm>
          <a:off x="5063039" y="2586446"/>
          <a:ext cx="4459783" cy="36576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9"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5</a:t>
            </a:r>
            <a:endParaRPr lang="en-IN" sz="1000" b="0" strike="noStrike" spc="-1" dirty="0">
              <a:solidFill>
                <a:schemeClr val="bg1"/>
              </a:solidFill>
              <a:latin typeface="Arial"/>
            </a:endParaRPr>
          </a:p>
        </p:txBody>
      </p:sp>
      <p:pic>
        <p:nvPicPr>
          <p:cNvPr id="10" name="Picture 3"/>
          <p:cNvPicPr/>
          <p:nvPr/>
        </p:nvPicPr>
        <p:blipFill>
          <a:blip r:embed="rId12"/>
          <a:stretch/>
        </p:blipFill>
        <p:spPr>
          <a:xfrm>
            <a:off x="0" y="27180"/>
            <a:ext cx="1029600" cy="803880"/>
          </a:xfrm>
          <a:prstGeom prst="rect">
            <a:avLst/>
          </a:prstGeom>
          <a:ln>
            <a:noFill/>
          </a:ln>
        </p:spPr>
      </p:pic>
    </p:spTree>
    <p:extLst>
      <p:ext uri="{BB962C8B-B14F-4D97-AF65-F5344CB8AC3E}">
        <p14:creationId xmlns:p14="http://schemas.microsoft.com/office/powerpoint/2010/main" val="1269961595"/>
      </p:ext>
    </p:extLst>
  </p:cSld>
  <p:clrMapOvr>
    <a:masterClrMapping/>
  </p:clrMapOvr>
  <p:timing>
    <p:tnLst>
      <p:par>
        <p:cTn id="1" dur="indefinite" restart="never" nodeType="tmRoot"/>
      </p:par>
    </p:tnLst>
  </p:timing>
</p:sld>
</file>

<file path=ppt/slides/slide6.xml><?xml version="1.0" encoding="utf-8"?>
<p:sld xmlns:p14="http://schemas.microsoft.com/office/powerpoint/2010/main" xmlns:dgm="http://schemas.openxmlformats.org/drawingml/2006/diagram"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 name="CustomShape 1"/>
          <p:cNvSpPr/>
          <p:nvPr/>
        </p:nvSpPr>
        <p:spPr>
          <a:xfrm>
            <a:off x="0" y="0"/>
            <a:ext cx="10127880" cy="748080"/>
          </a:xfrm>
          <a:prstGeom prst="rect">
            <a:avLst/>
          </a:prstGeom>
          <a:noFill/>
          <a:ln w="12600">
            <a:noFill/>
          </a:ln>
        </p:spPr>
        <p:style>
          <a:lnRef idx="0">
            <a:scrgbClr r="0" g="0" b="0"/>
          </a:lnRef>
          <a:fillRef idx="0">
            <a:scrgbClr r="0" g="0" b="0"/>
          </a:fillRef>
          <a:effectRef idx="0">
            <a:scrgbClr r="0" g="0" b="0"/>
          </a:effectRef>
          <a:fontRef idx="minor"/>
        </p:style>
        <p:txBody>
          <a:bodyPr lIns="45000" tIns="45000" rIns="45000" bIns="45000" anchor="b"/>
          <a:lstStyle/>
          <a:p>
            <a:pPr algn="ctr">
              <a:lnSpc>
                <a:spcPct val="90000"/>
              </a:lnSpc>
            </a:pPr>
            <a:r>
              <a:rPr lang="en-US" sz="2800" b="1" spc="-1" dirty="0" smtClean="0">
                <a:solidFill>
                  <a:srgbClr val="000000"/>
                </a:solidFill>
                <a:ea typeface="Arial"/>
              </a:rPr>
              <a:t>Indian Securities Market – Structure</a:t>
            </a:r>
            <a:endParaRPr lang="en-US" sz="2800" b="1" spc="-1" dirty="0">
              <a:solidFill>
                <a:srgbClr val="000000"/>
              </a:solidFill>
              <a:ea typeface="Arial"/>
            </a:endParaRPr>
          </a:p>
        </p:txBody>
      </p:sp>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6</a:t>
            </a:r>
            <a:endParaRPr lang="en-IN" sz="1000" b="0" strike="noStrike" spc="-1" dirty="0">
              <a:solidFill>
                <a:schemeClr val="bg1"/>
              </a:solidFill>
              <a:latin typeface="Arial"/>
            </a:endParaRPr>
          </a:p>
        </p:txBody>
      </p:sp>
      <p:graphicFrame>
        <p:nvGraphicFramePr>
          <p:cNvPr id="2" name="Diagram 1"/>
          <p:cNvGraphicFramePr/>
          <p:nvPr>
            <p:extLst>
              <p:ext uri="{D42A27DB-BD31-4B8C-83A1-F6EECF244321}">
                <p14:modId xmlns:p14="http://schemas.microsoft.com/office/powerpoint/2010/main" val="816655052"/>
              </p:ext>
            </p:extLst>
          </p:nvPr>
        </p:nvGraphicFramePr>
        <p:xfrm>
          <a:off x="226140" y="966408"/>
          <a:ext cx="9298200" cy="48175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Picture 3"/>
          <p:cNvPicPr/>
          <p:nvPr/>
        </p:nvPicPr>
        <p:blipFill>
          <a:blip r:embed="rId7"/>
          <a:stretch/>
        </p:blipFill>
        <p:spPr>
          <a:xfrm>
            <a:off x="0" y="27180"/>
            <a:ext cx="1029600" cy="803880"/>
          </a:xfrm>
          <a:prstGeom prst="rect">
            <a:avLst/>
          </a:prstGeom>
          <a:ln>
            <a:noFill/>
          </a:ln>
        </p:spPr>
      </p:pic>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dgm="http://schemas.openxmlformats.org/drawingml/2006/diagram"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95549" y="-25071"/>
            <a:ext cx="8153400" cy="963420"/>
          </a:xfrm>
        </p:spPr>
        <p:txBody>
          <a:bodyPr>
            <a:normAutofit/>
          </a:bodyPr>
          <a:lstStyle/>
          <a:p>
            <a:pPr algn="ctr"/>
            <a:r>
              <a:rPr lang="en-IN" sz="2800" b="1" dirty="0" smtClean="0">
                <a:latin typeface="Arial" panose="020B0604020202020204" pitchFamily="34" charset="0"/>
                <a:cs typeface="Arial" panose="020B0604020202020204" pitchFamily="34" charset="0"/>
              </a:rPr>
              <a:t>Pre-requisites for buying/ selling shares  </a:t>
            </a:r>
            <a:r>
              <a:rPr lang="en-IN" sz="2800" b="1" dirty="0">
                <a:latin typeface="Arial" panose="020B0604020202020204" pitchFamily="34" charset="0"/>
                <a:cs typeface="Arial" panose="020B0604020202020204" pitchFamily="34" charset="0"/>
              </a:rPr>
              <a:t/>
            </a:r>
            <a:br>
              <a:rPr lang="en-IN" sz="2800" b="1" dirty="0">
                <a:latin typeface="Arial" panose="020B0604020202020204" pitchFamily="34" charset="0"/>
                <a:cs typeface="Arial" panose="020B0604020202020204" pitchFamily="34" charset="0"/>
              </a:rPr>
            </a:br>
            <a:r>
              <a:rPr lang="en-IN" sz="2800" b="1" dirty="0">
                <a:latin typeface="Arial" panose="020B0604020202020204" pitchFamily="34" charset="0"/>
                <a:cs typeface="Arial" panose="020B0604020202020204" pitchFamily="34" charset="0"/>
              </a:rPr>
              <a:t>in Securities market</a:t>
            </a:r>
          </a:p>
        </p:txBody>
      </p:sp>
      <p:pic>
        <p:nvPicPr>
          <p:cNvPr id="4" name="Picture 3"/>
          <p:cNvPicPr/>
          <p:nvPr/>
        </p:nvPicPr>
        <p:blipFill>
          <a:blip r:embed="rId2"/>
          <a:stretch/>
        </p:blipFill>
        <p:spPr>
          <a:xfrm>
            <a:off x="7025" y="27180"/>
            <a:ext cx="1029600" cy="803880"/>
          </a:xfrm>
          <a:prstGeom prst="rect">
            <a:avLst/>
          </a:prstGeom>
          <a:ln>
            <a:noFill/>
          </a:ln>
        </p:spPr>
      </p:pic>
      <p:graphicFrame>
        <p:nvGraphicFramePr>
          <p:cNvPr id="3" name="Diagram 2"/>
          <p:cNvGraphicFramePr/>
          <p:nvPr>
            <p:extLst/>
          </p:nvPr>
        </p:nvGraphicFramePr>
        <p:xfrm>
          <a:off x="320649" y="990600"/>
          <a:ext cx="9228300" cy="530569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3</a:t>
            </a:r>
            <a:endParaRPr lang="en-IN" sz="1000" b="0" strike="noStrike" spc="-1" dirty="0">
              <a:solidFill>
                <a:schemeClr val="bg1"/>
              </a:solidFill>
              <a:latin typeface="Arial"/>
            </a:endParaRPr>
          </a:p>
        </p:txBody>
      </p:sp>
    </p:spTree>
    <p:extLst>
      <p:ext uri="{BB962C8B-B14F-4D97-AF65-F5344CB8AC3E}">
        <p14:creationId xmlns:p14="http://schemas.microsoft.com/office/powerpoint/2010/main" val="2016565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8.xml><?xml version="1.0" encoding="utf-8"?>
<p:sld xmlns:p14="http://schemas.microsoft.com/office/powerpoint/2010/main" xmlns:dgm="http://schemas.openxmlformats.org/drawingml/2006/diagram"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spc="-1" dirty="0" smtClean="0">
                <a:solidFill>
                  <a:schemeClr val="bg1"/>
                </a:solidFill>
                <a:latin typeface="Arial"/>
              </a:rPr>
              <a:t>9</a:t>
            </a:r>
            <a:endParaRPr lang="en-IN" sz="1000" b="0" strike="noStrike" spc="-1" dirty="0">
              <a:solidFill>
                <a:schemeClr val="bg1"/>
              </a:solidFill>
              <a:latin typeface="Arial"/>
            </a:endParaRPr>
          </a:p>
        </p:txBody>
      </p:sp>
      <p:sp>
        <p:nvSpPr>
          <p:cNvPr id="10" name="CustomShape 1"/>
          <p:cNvSpPr/>
          <p:nvPr/>
        </p:nvSpPr>
        <p:spPr>
          <a:xfrm>
            <a:off x="1211400" y="-26005"/>
            <a:ext cx="8036280" cy="903514"/>
          </a:xfrm>
          <a:prstGeom prst="rect">
            <a:avLst/>
          </a:prstGeom>
          <a:noFill/>
          <a:ln w="12600">
            <a:noFill/>
          </a:ln>
        </p:spPr>
        <p:style>
          <a:lnRef idx="0">
            <a:scrgbClr r="0" g="0" b="0"/>
          </a:lnRef>
          <a:fillRef idx="0">
            <a:scrgbClr r="0" g="0" b="0"/>
          </a:fillRef>
          <a:effectRef idx="0">
            <a:scrgbClr r="0" g="0" b="0"/>
          </a:effectRef>
          <a:fontRef idx="minor"/>
        </p:style>
        <p:txBody>
          <a:bodyPr lIns="45000" tIns="45000" rIns="45000" bIns="45000" anchor="b"/>
          <a:lstStyle/>
          <a:p>
            <a:pPr algn="ctr">
              <a:lnSpc>
                <a:spcPct val="100000"/>
              </a:lnSpc>
            </a:pPr>
            <a:endParaRPr lang="en-US" sz="2600" b="1" spc="-1" dirty="0" smtClean="0">
              <a:solidFill>
                <a:srgbClr val="000000"/>
              </a:solidFill>
              <a:ea typeface="Arial"/>
            </a:endParaRPr>
          </a:p>
          <a:p>
            <a:pPr algn="ctr">
              <a:lnSpc>
                <a:spcPct val="100000"/>
              </a:lnSpc>
            </a:pPr>
            <a:endParaRPr lang="en-US" sz="2600" b="1" spc="-1" dirty="0">
              <a:solidFill>
                <a:srgbClr val="000000"/>
              </a:solidFill>
              <a:ea typeface="Arial"/>
            </a:endParaRPr>
          </a:p>
          <a:p>
            <a:pPr algn="ctr">
              <a:lnSpc>
                <a:spcPct val="100000"/>
              </a:lnSpc>
            </a:pPr>
            <a:r>
              <a:rPr lang="en-US" sz="2600" b="1" spc="-1" dirty="0" smtClean="0">
                <a:solidFill>
                  <a:srgbClr val="000000"/>
                </a:solidFill>
                <a:ea typeface="Arial"/>
              </a:rPr>
              <a:t>Pre-requisite for buying/ selling shares in Securities </a:t>
            </a:r>
            <a:r>
              <a:rPr lang="en-US" sz="2600" b="1" spc="-1" dirty="0">
                <a:solidFill>
                  <a:srgbClr val="000000"/>
                </a:solidFill>
                <a:ea typeface="Arial"/>
              </a:rPr>
              <a:t>M</a:t>
            </a:r>
            <a:r>
              <a:rPr lang="en-US" sz="2600" b="1" spc="-1" dirty="0" smtClean="0">
                <a:solidFill>
                  <a:srgbClr val="000000"/>
                </a:solidFill>
                <a:ea typeface="Arial"/>
              </a:rPr>
              <a:t>arket – Trading and </a:t>
            </a:r>
            <a:r>
              <a:rPr lang="en-US" sz="2600" b="1" spc="-1" dirty="0" err="1" smtClean="0">
                <a:solidFill>
                  <a:srgbClr val="000000"/>
                </a:solidFill>
                <a:ea typeface="Arial"/>
              </a:rPr>
              <a:t>Demat</a:t>
            </a:r>
            <a:r>
              <a:rPr lang="en-US" sz="2600" b="1" spc="-1" dirty="0" smtClean="0">
                <a:solidFill>
                  <a:srgbClr val="000000"/>
                </a:solidFill>
                <a:ea typeface="Arial"/>
              </a:rPr>
              <a:t> Account </a:t>
            </a:r>
          </a:p>
        </p:txBody>
      </p:sp>
      <p:graphicFrame>
        <p:nvGraphicFramePr>
          <p:cNvPr id="14" name="Diagram 13"/>
          <p:cNvGraphicFramePr/>
          <p:nvPr>
            <p:extLst>
              <p:ext uri="{D42A27DB-BD31-4B8C-83A1-F6EECF244321}">
                <p14:modId xmlns:p14="http://schemas.microsoft.com/office/powerpoint/2010/main" val="2595245072"/>
              </p:ext>
            </p:extLst>
          </p:nvPr>
        </p:nvGraphicFramePr>
        <p:xfrm>
          <a:off x="381000" y="1066800"/>
          <a:ext cx="9029700" cy="4673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6" name="TextBox 15"/>
          <p:cNvSpPr txBox="1"/>
          <p:nvPr/>
        </p:nvSpPr>
        <p:spPr>
          <a:xfrm>
            <a:off x="459691" y="5836596"/>
            <a:ext cx="9178229" cy="369332"/>
          </a:xfrm>
          <a:prstGeom prst="rect">
            <a:avLst/>
          </a:prstGeom>
          <a:noFill/>
        </p:spPr>
        <p:txBody>
          <a:bodyPr wrap="square" rtlCol="0">
            <a:spAutoFit/>
          </a:bodyPr>
          <a:lstStyle/>
          <a:p>
            <a:r>
              <a:rPr lang="en-IN" dirty="0" smtClean="0"/>
              <a:t>*AADHAR Card is not a compulsory document.   </a:t>
            </a:r>
            <a:endParaRPr lang="en-IN" dirty="0"/>
          </a:p>
        </p:txBody>
      </p:sp>
      <p:pic>
        <p:nvPicPr>
          <p:cNvPr id="8" name="Picture 3"/>
          <p:cNvPicPr/>
          <p:nvPr/>
        </p:nvPicPr>
        <p:blipFill>
          <a:blip r:embed="rId8"/>
          <a:stretch/>
        </p:blipFill>
        <p:spPr>
          <a:xfrm>
            <a:off x="0" y="27180"/>
            <a:ext cx="1029600" cy="803880"/>
          </a:xfrm>
          <a:prstGeom prst="rect">
            <a:avLst/>
          </a:prstGeom>
          <a:ln>
            <a:noFill/>
          </a:ln>
        </p:spPr>
      </p:pic>
    </p:spTree>
    <p:extLst>
      <p:ext uri="{BB962C8B-B14F-4D97-AF65-F5344CB8AC3E}">
        <p14:creationId xmlns:p14="http://schemas.microsoft.com/office/powerpoint/2010/main" val="1861335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4">
                                            <p:graphicEl>
                                              <a:dgm id="{BBA7C25E-2F0C-4C63-8CC6-E870DFFC9473}"/>
                                            </p:graphicEl>
                                          </p:spTgt>
                                        </p:tgtEl>
                                        <p:attrNameLst>
                                          <p:attrName>style.visibility</p:attrName>
                                        </p:attrNameLst>
                                      </p:cBhvr>
                                      <p:to>
                                        <p:strVal val="visible"/>
                                      </p:to>
                                    </p:set>
                                    <p:animEffect transition="in" filter="blinds(horizontal)">
                                      <p:cBhvr>
                                        <p:cTn id="7" dur="2000"/>
                                        <p:tgtEl>
                                          <p:spTgt spid="14">
                                            <p:graphicEl>
                                              <a:dgm id="{BBA7C25E-2F0C-4C63-8CC6-E870DFFC9473}"/>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4">
                                            <p:graphicEl>
                                              <a:dgm id="{40D4FC6E-50E9-410F-A780-F3C049B0E7F0}"/>
                                            </p:graphicEl>
                                          </p:spTgt>
                                        </p:tgtEl>
                                        <p:attrNameLst>
                                          <p:attrName>style.visibility</p:attrName>
                                        </p:attrNameLst>
                                      </p:cBhvr>
                                      <p:to>
                                        <p:strVal val="visible"/>
                                      </p:to>
                                    </p:set>
                                    <p:animEffect transition="in" filter="blinds(horizontal)">
                                      <p:cBhvr>
                                        <p:cTn id="12" dur="2000"/>
                                        <p:tgtEl>
                                          <p:spTgt spid="14">
                                            <p:graphicEl>
                                              <a:dgm id="{40D4FC6E-50E9-410F-A780-F3C049B0E7F0}"/>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4">
                                            <p:graphicEl>
                                              <a:dgm id="{620370A4-EF04-43FF-91E9-3074D31D6A0D}"/>
                                            </p:graphicEl>
                                          </p:spTgt>
                                        </p:tgtEl>
                                        <p:attrNameLst>
                                          <p:attrName>style.visibility</p:attrName>
                                        </p:attrNameLst>
                                      </p:cBhvr>
                                      <p:to>
                                        <p:strVal val="visible"/>
                                      </p:to>
                                    </p:set>
                                    <p:animEffect transition="in" filter="blinds(horizontal)">
                                      <p:cBhvr>
                                        <p:cTn id="17" dur="2000"/>
                                        <p:tgtEl>
                                          <p:spTgt spid="14">
                                            <p:graphicEl>
                                              <a:dgm id="{620370A4-EF04-43FF-91E9-3074D31D6A0D}"/>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4">
                                            <p:graphicEl>
                                              <a:dgm id="{02B572DD-C41C-40C7-9F18-1339F1F8B64C}"/>
                                            </p:graphicEl>
                                          </p:spTgt>
                                        </p:tgtEl>
                                        <p:attrNameLst>
                                          <p:attrName>style.visibility</p:attrName>
                                        </p:attrNameLst>
                                      </p:cBhvr>
                                      <p:to>
                                        <p:strVal val="visible"/>
                                      </p:to>
                                    </p:set>
                                    <p:animEffect transition="in" filter="blinds(horizontal)">
                                      <p:cBhvr>
                                        <p:cTn id="22" dur="2000"/>
                                        <p:tgtEl>
                                          <p:spTgt spid="14">
                                            <p:graphicEl>
                                              <a:dgm id="{02B572DD-C41C-40C7-9F18-1339F1F8B64C}"/>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4">
                                            <p:graphicEl>
                                              <a:dgm id="{29CDFB05-5F3E-4CEB-B6F3-402753AA4156}"/>
                                            </p:graphicEl>
                                          </p:spTgt>
                                        </p:tgtEl>
                                        <p:attrNameLst>
                                          <p:attrName>style.visibility</p:attrName>
                                        </p:attrNameLst>
                                      </p:cBhvr>
                                      <p:to>
                                        <p:strVal val="visible"/>
                                      </p:to>
                                    </p:set>
                                    <p:animEffect transition="in" filter="blinds(horizontal)">
                                      <p:cBhvr>
                                        <p:cTn id="27" dur="2000"/>
                                        <p:tgtEl>
                                          <p:spTgt spid="14">
                                            <p:graphicEl>
                                              <a:dgm id="{29CDFB05-5F3E-4CEB-B6F3-402753AA4156}"/>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4">
                                            <p:graphicEl>
                                              <a:dgm id="{F43151B9-1D3C-4BAB-947F-4E1E5585264E}"/>
                                            </p:graphicEl>
                                          </p:spTgt>
                                        </p:tgtEl>
                                        <p:attrNameLst>
                                          <p:attrName>style.visibility</p:attrName>
                                        </p:attrNameLst>
                                      </p:cBhvr>
                                      <p:to>
                                        <p:strVal val="visible"/>
                                      </p:to>
                                    </p:set>
                                    <p:animEffect transition="in" filter="blinds(horizontal)">
                                      <p:cBhvr>
                                        <p:cTn id="32" dur="2000"/>
                                        <p:tgtEl>
                                          <p:spTgt spid="14">
                                            <p:graphicEl>
                                              <a:dgm id="{F43151B9-1D3C-4BAB-947F-4E1E5585264E}"/>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4">
                                            <p:graphicEl>
                                              <a:dgm id="{F4667248-1798-4115-882F-E09C4B37818A}"/>
                                            </p:graphicEl>
                                          </p:spTgt>
                                        </p:tgtEl>
                                        <p:attrNameLst>
                                          <p:attrName>style.visibility</p:attrName>
                                        </p:attrNameLst>
                                      </p:cBhvr>
                                      <p:to>
                                        <p:strVal val="visible"/>
                                      </p:to>
                                    </p:set>
                                    <p:animEffect transition="in" filter="blinds(horizontal)">
                                      <p:cBhvr>
                                        <p:cTn id="37" dur="2000"/>
                                        <p:tgtEl>
                                          <p:spTgt spid="14">
                                            <p:graphicEl>
                                              <a:dgm id="{F4667248-1798-4115-882F-E09C4B37818A}"/>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4" grpId="0">
        <p:bldSub>
          <a:bldDgm bld="one"/>
        </p:bldSub>
      </p:bldGraphic>
    </p:bldLst>
  </p:timing>
</p:sld>
</file>

<file path=ppt/slides/slide9.xml><?xml version="1.0" encoding="utf-8"?>
<p:sld xmlns:p14="http://schemas.microsoft.com/office/powerpoint/2010/main" xmlns:a16="http://schemas.microsoft.com/office/drawing/2014/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 name="CustomShape 1"/>
          <p:cNvSpPr/>
          <p:nvPr/>
        </p:nvSpPr>
        <p:spPr>
          <a:xfrm>
            <a:off x="428368" y="-77509"/>
            <a:ext cx="10127880" cy="748080"/>
          </a:xfrm>
          <a:prstGeom prst="rect">
            <a:avLst/>
          </a:prstGeom>
          <a:noFill/>
          <a:ln w="12600">
            <a:noFill/>
          </a:ln>
        </p:spPr>
        <p:style>
          <a:lnRef idx="0">
            <a:scrgbClr r="0" g="0" b="0"/>
          </a:lnRef>
          <a:fillRef idx="0">
            <a:scrgbClr r="0" g="0" b="0"/>
          </a:fillRef>
          <a:effectRef idx="0">
            <a:scrgbClr r="0" g="0" b="0"/>
          </a:effectRef>
          <a:fontRef idx="minor"/>
        </p:style>
        <p:txBody>
          <a:bodyPr lIns="45000" tIns="45000" rIns="45000" bIns="45000" anchor="b"/>
          <a:lstStyle/>
          <a:p>
            <a:pPr algn="ctr">
              <a:lnSpc>
                <a:spcPct val="90000"/>
              </a:lnSpc>
            </a:pPr>
            <a:r>
              <a:rPr lang="en-US" sz="2800" b="1" spc="-1" dirty="0">
                <a:solidFill>
                  <a:srgbClr val="000000"/>
                </a:solidFill>
                <a:ea typeface="Arial"/>
              </a:rPr>
              <a:t>Primary </a:t>
            </a:r>
            <a:r>
              <a:rPr lang="en-US" sz="2800" b="1" spc="-1" dirty="0" smtClean="0">
                <a:solidFill>
                  <a:srgbClr val="000000"/>
                </a:solidFill>
                <a:ea typeface="Arial"/>
              </a:rPr>
              <a:t>Market v/s </a:t>
            </a:r>
            <a:r>
              <a:rPr lang="en-US" sz="2800" b="1" spc="-1" dirty="0">
                <a:solidFill>
                  <a:srgbClr val="000000"/>
                </a:solidFill>
                <a:ea typeface="Arial"/>
              </a:rPr>
              <a:t>Secondary </a:t>
            </a:r>
            <a:r>
              <a:rPr lang="en-US" sz="2800" b="1" spc="-1" dirty="0" smtClean="0">
                <a:solidFill>
                  <a:srgbClr val="000000"/>
                </a:solidFill>
                <a:ea typeface="Arial"/>
              </a:rPr>
              <a:t>Market</a:t>
            </a:r>
            <a:endParaRPr lang="en-US" sz="2800" b="1" spc="-1" dirty="0">
              <a:solidFill>
                <a:srgbClr val="000000"/>
              </a:solidFill>
              <a:ea typeface="Arial"/>
            </a:endParaRPr>
          </a:p>
        </p:txBody>
      </p:sp>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spc="-1" dirty="0">
                <a:solidFill>
                  <a:schemeClr val="bg1"/>
                </a:solidFill>
                <a:latin typeface="Arial"/>
              </a:rPr>
              <a:t>7</a:t>
            </a:r>
            <a:endParaRPr lang="en-IN" sz="1000" b="0" strike="noStrike" spc="-1" dirty="0">
              <a:solidFill>
                <a:schemeClr val="bg1"/>
              </a:solidFill>
              <a:latin typeface="Arial"/>
            </a:endParaRPr>
          </a:p>
        </p:txBody>
      </p:sp>
      <p:graphicFrame>
        <p:nvGraphicFramePr>
          <p:cNvPr id="7" name="Table 6"/>
          <p:cNvGraphicFramePr>
            <a:graphicFrameLocks noGrp="1"/>
          </p:cNvGraphicFramePr>
          <p:nvPr>
            <p:extLst>
              <p:ext uri="{D42A27DB-BD31-4B8C-83A1-F6EECF244321}">
                <p14:modId xmlns:p14="http://schemas.microsoft.com/office/powerpoint/2010/main" val="2899503876"/>
              </p:ext>
            </p:extLst>
          </p:nvPr>
        </p:nvGraphicFramePr>
        <p:xfrm>
          <a:off x="492750" y="1079938"/>
          <a:ext cx="8918011" cy="4835175"/>
        </p:xfrm>
        <a:graphic>
          <a:graphicData uri="http://schemas.openxmlformats.org/drawingml/2006/table">
            <a:tbl>
              <a:tblPr firstRow="1" bandRow="1">
                <a:tableStyleId>{073A0DAA-6AF3-43AB-8588-CEC1D06C72B9}</a:tableStyleId>
              </a:tblPr>
              <a:tblGrid>
                <a:gridCol w="1897774">
                  <a:extLst>
                    <a:ext uri="{9D8B030D-6E8A-4147-A177-3AD203B41FA5}">
                      <a16:colId xmlns:a16="http://schemas.microsoft.com/office/drawing/2014/main" val="20001"/>
                    </a:ext>
                  </a:extLst>
                </a:gridCol>
                <a:gridCol w="3344070">
                  <a:extLst>
                    <a:ext uri="{9D8B030D-6E8A-4147-A177-3AD203B41FA5}">
                      <a16:colId xmlns:a16="http://schemas.microsoft.com/office/drawing/2014/main" val="20002"/>
                    </a:ext>
                  </a:extLst>
                </a:gridCol>
                <a:gridCol w="3676167">
                  <a:extLst>
                    <a:ext uri="{9D8B030D-6E8A-4147-A177-3AD203B41FA5}">
                      <a16:colId xmlns:a16="http://schemas.microsoft.com/office/drawing/2014/main" val="20003"/>
                    </a:ext>
                  </a:extLst>
                </a:gridCol>
              </a:tblGrid>
              <a:tr h="840302">
                <a:tc>
                  <a:txBody>
                    <a:bodyPr/>
                    <a:lstStyle/>
                    <a:p>
                      <a:pPr algn="ctr"/>
                      <a:r>
                        <a:rPr lang="en-US" sz="2400" dirty="0" smtClean="0">
                          <a:solidFill>
                            <a:schemeClr val="tx1"/>
                          </a:solidFill>
                          <a:latin typeface="Arial" panose="020B0604020202020204" pitchFamily="34" charset="0"/>
                          <a:cs typeface="Arial" panose="020B0604020202020204" pitchFamily="34" charset="0"/>
                        </a:rPr>
                        <a:t>Features</a:t>
                      </a:r>
                      <a:endParaRPr lang="en-IN" sz="2400" dirty="0">
                        <a:solidFill>
                          <a:schemeClr val="tx1"/>
                        </a:solidFill>
                        <a:latin typeface="Arial" panose="020B0604020202020204" pitchFamily="34" charset="0"/>
                        <a:cs typeface="Arial" panose="020B0604020202020204" pitchFamily="34" charset="0"/>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pPr algn="ctr"/>
                      <a:r>
                        <a:rPr lang="en-US" sz="2400" dirty="0" smtClean="0">
                          <a:solidFill>
                            <a:schemeClr val="tx1"/>
                          </a:solidFill>
                          <a:latin typeface="Arial" panose="020B0604020202020204" pitchFamily="34" charset="0"/>
                          <a:cs typeface="Arial" panose="020B0604020202020204" pitchFamily="34" charset="0"/>
                        </a:rPr>
                        <a:t>Primary </a:t>
                      </a:r>
                      <a:r>
                        <a:rPr lang="en-US" sz="2400" dirty="0">
                          <a:solidFill>
                            <a:schemeClr val="tx1"/>
                          </a:solidFill>
                          <a:latin typeface="Arial" panose="020B0604020202020204" pitchFamily="34" charset="0"/>
                          <a:cs typeface="Arial" panose="020B0604020202020204" pitchFamily="34" charset="0"/>
                        </a:rPr>
                        <a:t>Market</a:t>
                      </a:r>
                      <a:endParaRPr lang="en-IN" sz="2400" dirty="0">
                        <a:solidFill>
                          <a:schemeClr val="tx1"/>
                        </a:solidFill>
                        <a:latin typeface="Arial" panose="020B0604020202020204" pitchFamily="34" charset="0"/>
                        <a:cs typeface="Arial" panose="020B0604020202020204" pitchFamily="34" charset="0"/>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pPr algn="ctr"/>
                      <a:r>
                        <a:rPr lang="en-US" sz="2400" dirty="0" smtClean="0">
                          <a:solidFill>
                            <a:schemeClr val="tx1"/>
                          </a:solidFill>
                          <a:latin typeface="Arial" panose="020B0604020202020204" pitchFamily="34" charset="0"/>
                          <a:cs typeface="Arial" panose="020B0604020202020204" pitchFamily="34" charset="0"/>
                        </a:rPr>
                        <a:t>Secondary </a:t>
                      </a:r>
                      <a:r>
                        <a:rPr lang="en-US" sz="2400" dirty="0">
                          <a:solidFill>
                            <a:schemeClr val="tx1"/>
                          </a:solidFill>
                          <a:latin typeface="Arial" panose="020B0604020202020204" pitchFamily="34" charset="0"/>
                          <a:cs typeface="Arial" panose="020B0604020202020204" pitchFamily="34" charset="0"/>
                        </a:rPr>
                        <a:t>Market</a:t>
                      </a:r>
                      <a:endParaRPr lang="en-IN" sz="2400" dirty="0">
                        <a:solidFill>
                          <a:schemeClr val="tx1"/>
                        </a:solidFill>
                        <a:latin typeface="Arial" panose="020B0604020202020204" pitchFamily="34" charset="0"/>
                        <a:cs typeface="Arial" panose="020B0604020202020204" pitchFamily="34" charset="0"/>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10000"/>
                  </a:ext>
                </a:extLst>
              </a:tr>
              <a:tr h="695564">
                <a:tc>
                  <a:txBody>
                    <a:bodyPr/>
                    <a:lstStyle/>
                    <a:p>
                      <a:pPr algn="ctr"/>
                      <a:r>
                        <a:rPr lang="en-US" sz="1800" b="1" dirty="0">
                          <a:latin typeface="Arial" panose="020B0604020202020204" pitchFamily="34" charset="0"/>
                          <a:cs typeface="Arial" panose="020B0604020202020204" pitchFamily="34" charset="0"/>
                        </a:rPr>
                        <a:t>Definition</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285750" indent="-285750" algn="just">
                        <a:buFontTx/>
                        <a:buChar char="-"/>
                      </a:pPr>
                      <a:r>
                        <a:rPr lang="en-US" sz="1800" dirty="0" smtClean="0">
                          <a:latin typeface="Arial" panose="020B0604020202020204" pitchFamily="34" charset="0"/>
                          <a:cs typeface="Arial" panose="020B0604020202020204" pitchFamily="34" charset="0"/>
                        </a:rPr>
                        <a:t>Securities issued first </a:t>
                      </a:r>
                      <a:r>
                        <a:rPr lang="en-US" sz="1800" dirty="0">
                          <a:latin typeface="Arial" panose="020B0604020202020204" pitchFamily="34" charset="0"/>
                          <a:cs typeface="Arial" panose="020B0604020202020204" pitchFamily="34" charset="0"/>
                        </a:rPr>
                        <a:t>time to </a:t>
                      </a:r>
                      <a:r>
                        <a:rPr lang="en-US" sz="1800" dirty="0" smtClean="0">
                          <a:latin typeface="Arial" panose="020B0604020202020204" pitchFamily="34" charset="0"/>
                          <a:cs typeface="Arial" panose="020B0604020202020204" pitchFamily="34" charset="0"/>
                        </a:rPr>
                        <a:t>the public.</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285750" indent="-285750" algn="just">
                        <a:buFontTx/>
                        <a:buChar char="-"/>
                      </a:pPr>
                      <a:r>
                        <a:rPr lang="en-US" sz="1800" dirty="0" smtClean="0">
                          <a:latin typeface="Arial" panose="020B0604020202020204" pitchFamily="34" charset="0"/>
                          <a:cs typeface="Arial" panose="020B0604020202020204" pitchFamily="34" charset="0"/>
                        </a:rPr>
                        <a:t>Trading </a:t>
                      </a:r>
                      <a:r>
                        <a:rPr lang="en-US" sz="1800" dirty="0">
                          <a:latin typeface="Arial" panose="020B0604020202020204" pitchFamily="34" charset="0"/>
                          <a:cs typeface="Arial" panose="020B0604020202020204" pitchFamily="34" charset="0"/>
                        </a:rPr>
                        <a:t>of already issued </a:t>
                      </a:r>
                      <a:r>
                        <a:rPr lang="en-US" sz="1800" dirty="0" smtClean="0">
                          <a:latin typeface="Arial" panose="020B0604020202020204" pitchFamily="34" charset="0"/>
                          <a:cs typeface="Arial" panose="020B0604020202020204" pitchFamily="34" charset="0"/>
                        </a:rPr>
                        <a:t>and listed securities.</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1"/>
                  </a:ext>
                </a:extLst>
              </a:tr>
              <a:tr h="507914">
                <a:tc>
                  <a:txBody>
                    <a:bodyPr/>
                    <a:lstStyle/>
                    <a:p>
                      <a:pPr algn="ctr"/>
                      <a:r>
                        <a:rPr lang="en-US" sz="1800" b="1" dirty="0" smtClean="0">
                          <a:latin typeface="Arial" panose="020B0604020202020204" pitchFamily="34" charset="0"/>
                          <a:cs typeface="Arial" panose="020B0604020202020204" pitchFamily="34" charset="0"/>
                        </a:rPr>
                        <a:t>Also called as</a:t>
                      </a:r>
                      <a:endParaRPr lang="en-US" sz="1800" b="1" dirty="0">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285750" indent="-285750" algn="just">
                        <a:buFontTx/>
                        <a:buChar char="-"/>
                      </a:pPr>
                      <a:r>
                        <a:rPr lang="en-US" sz="1800" dirty="0" smtClean="0">
                          <a:latin typeface="Arial" panose="020B0604020202020204" pitchFamily="34" charset="0"/>
                          <a:cs typeface="Arial" panose="020B0604020202020204" pitchFamily="34" charset="0"/>
                        </a:rPr>
                        <a:t>New </a:t>
                      </a:r>
                      <a:r>
                        <a:rPr lang="en-US" sz="1800" dirty="0">
                          <a:latin typeface="Arial" panose="020B0604020202020204" pitchFamily="34" charset="0"/>
                          <a:cs typeface="Arial" panose="020B0604020202020204" pitchFamily="34" charset="0"/>
                        </a:rPr>
                        <a:t>Issue </a:t>
                      </a:r>
                      <a:r>
                        <a:rPr lang="en-US" sz="1800" dirty="0" smtClean="0">
                          <a:latin typeface="Arial" panose="020B0604020202020204" pitchFamily="34" charset="0"/>
                          <a:cs typeface="Arial" panose="020B0604020202020204" pitchFamily="34" charset="0"/>
                        </a:rPr>
                        <a:t>Market.</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285750" indent="-285750" algn="just">
                        <a:buFontTx/>
                        <a:buChar char="-"/>
                      </a:pPr>
                      <a:r>
                        <a:rPr lang="en-US" sz="1800" dirty="0" smtClean="0">
                          <a:latin typeface="Arial" panose="020B0604020202020204" pitchFamily="34" charset="0"/>
                          <a:cs typeface="Arial" panose="020B0604020202020204" pitchFamily="34" charset="0"/>
                        </a:rPr>
                        <a:t>Post </a:t>
                      </a:r>
                      <a:r>
                        <a:rPr lang="en-US" sz="1800" dirty="0">
                          <a:latin typeface="Arial" panose="020B0604020202020204" pitchFamily="34" charset="0"/>
                          <a:cs typeface="Arial" panose="020B0604020202020204" pitchFamily="34" charset="0"/>
                        </a:rPr>
                        <a:t>Issue </a:t>
                      </a:r>
                      <a:r>
                        <a:rPr lang="en-US" sz="1800" dirty="0" smtClean="0">
                          <a:latin typeface="Arial" panose="020B0604020202020204" pitchFamily="34" charset="0"/>
                          <a:cs typeface="Arial" panose="020B0604020202020204" pitchFamily="34" charset="0"/>
                        </a:rPr>
                        <a:t>Market.</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2"/>
                  </a:ext>
                </a:extLst>
              </a:tr>
              <a:tr h="930465">
                <a:tc>
                  <a:txBody>
                    <a:bodyPr/>
                    <a:lstStyle/>
                    <a:p>
                      <a:pPr algn="ctr"/>
                      <a:r>
                        <a:rPr lang="en-US" sz="1800" b="1" dirty="0" smtClean="0">
                          <a:latin typeface="Arial" panose="020B0604020202020204" pitchFamily="34" charset="0"/>
                          <a:cs typeface="Arial" panose="020B0604020202020204" pitchFamily="34" charset="0"/>
                        </a:rPr>
                        <a:t>Price</a:t>
                      </a:r>
                      <a:r>
                        <a:rPr lang="en-US" sz="1800" b="1" baseline="0" dirty="0" smtClean="0">
                          <a:latin typeface="Arial" panose="020B0604020202020204" pitchFamily="34" charset="0"/>
                          <a:cs typeface="Arial" panose="020B0604020202020204" pitchFamily="34" charset="0"/>
                        </a:rPr>
                        <a:t> Determination</a:t>
                      </a:r>
                      <a:endParaRPr lang="en-US" sz="1800" b="1" dirty="0">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285750" indent="-285750" algn="just">
                        <a:buFontTx/>
                        <a:buChar char="-"/>
                      </a:pPr>
                      <a:r>
                        <a:rPr lang="en-US" sz="1800" dirty="0" smtClean="0">
                          <a:latin typeface="Arial" panose="020B0604020202020204" pitchFamily="34" charset="0"/>
                          <a:cs typeface="Arial" panose="020B0604020202020204" pitchFamily="34" charset="0"/>
                        </a:rPr>
                        <a:t>By Issuer Company in </a:t>
                      </a:r>
                      <a:r>
                        <a:rPr lang="en-US" sz="1800" kern="1200" dirty="0" smtClean="0">
                          <a:solidFill>
                            <a:schemeClr val="dk1"/>
                          </a:solidFill>
                          <a:latin typeface="Arial" panose="020B0604020202020204" pitchFamily="34" charset="0"/>
                          <a:ea typeface="+mn-ea"/>
                          <a:cs typeface="Arial" panose="020B0604020202020204" pitchFamily="34" charset="0"/>
                        </a:rPr>
                        <a:t>consultation</a:t>
                      </a:r>
                      <a:r>
                        <a:rPr lang="en-US" sz="1800" dirty="0" smtClean="0">
                          <a:latin typeface="Arial" panose="020B0604020202020204" pitchFamily="34" charset="0"/>
                          <a:cs typeface="Arial" panose="020B0604020202020204" pitchFamily="34" charset="0"/>
                        </a:rPr>
                        <a:t> with Merchant</a:t>
                      </a:r>
                      <a:r>
                        <a:rPr lang="en-US" sz="1800" baseline="0" dirty="0" smtClean="0">
                          <a:latin typeface="Arial" panose="020B0604020202020204" pitchFamily="34" charset="0"/>
                          <a:cs typeface="Arial" panose="020B0604020202020204" pitchFamily="34" charset="0"/>
                        </a:rPr>
                        <a:t> Bankers.</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285750" indent="-285750" algn="just">
                        <a:buFontTx/>
                        <a:buChar char="-"/>
                      </a:pPr>
                      <a:r>
                        <a:rPr lang="en-US" sz="1800" dirty="0" smtClean="0">
                          <a:latin typeface="Arial" panose="020B0604020202020204" pitchFamily="34" charset="0"/>
                          <a:cs typeface="Arial" panose="020B0604020202020204" pitchFamily="34" charset="0"/>
                        </a:rPr>
                        <a:t>Supply and Demand Forces of Market.</a:t>
                      </a:r>
                    </a:p>
                    <a:p>
                      <a:pPr marL="0" indent="0" algn="just">
                        <a:buFontTx/>
                        <a:buNone/>
                      </a:pPr>
                      <a:endParaRPr lang="en-US" sz="1800" dirty="0">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3"/>
                  </a:ext>
                </a:extLst>
              </a:tr>
              <a:tr h="644168">
                <a:tc>
                  <a:txBody>
                    <a:bodyPr/>
                    <a:lstStyle/>
                    <a:p>
                      <a:pPr algn="ctr"/>
                      <a:r>
                        <a:rPr lang="en-US" sz="1800" b="1" dirty="0">
                          <a:latin typeface="Arial" panose="020B0604020202020204" pitchFamily="34" charset="0"/>
                          <a:cs typeface="Arial" panose="020B0604020202020204" pitchFamily="34" charset="0"/>
                        </a:rPr>
                        <a:t>Key</a:t>
                      </a:r>
                      <a:r>
                        <a:rPr lang="en-US" sz="1800" b="1" baseline="0" dirty="0">
                          <a:latin typeface="Arial" panose="020B0604020202020204" pitchFamily="34" charset="0"/>
                          <a:cs typeface="Arial" panose="020B0604020202020204" pitchFamily="34" charset="0"/>
                        </a:rPr>
                        <a:t> </a:t>
                      </a:r>
                      <a:r>
                        <a:rPr lang="en-US" sz="1800" b="1" dirty="0">
                          <a:latin typeface="Arial" panose="020B0604020202020204" pitchFamily="34" charset="0"/>
                          <a:cs typeface="Arial" panose="020B0604020202020204" pitchFamily="34" charset="0"/>
                        </a:rPr>
                        <a:t>Intermediaries</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285750" indent="-285750" algn="just">
                        <a:buFontTx/>
                        <a:buChar char="-"/>
                      </a:pPr>
                      <a:r>
                        <a:rPr lang="en-US" sz="1800" dirty="0" smtClean="0">
                          <a:latin typeface="Arial" panose="020B0604020202020204" pitchFamily="34" charset="0"/>
                          <a:cs typeface="Arial" panose="020B0604020202020204" pitchFamily="34" charset="0"/>
                        </a:rPr>
                        <a:t>Merchant </a:t>
                      </a:r>
                      <a:r>
                        <a:rPr lang="en-US" sz="1800" dirty="0">
                          <a:latin typeface="Arial" panose="020B0604020202020204" pitchFamily="34" charset="0"/>
                          <a:cs typeface="Arial" panose="020B0604020202020204" pitchFamily="34" charset="0"/>
                        </a:rPr>
                        <a:t>Bankers and </a:t>
                      </a:r>
                      <a:r>
                        <a:rPr lang="en-US" sz="1800" dirty="0" smtClean="0">
                          <a:latin typeface="Arial" panose="020B0604020202020204" pitchFamily="34" charset="0"/>
                          <a:cs typeface="Arial" panose="020B0604020202020204" pitchFamily="34" charset="0"/>
                        </a:rPr>
                        <a:t>RTAs</a:t>
                      </a:r>
                    </a:p>
                    <a:p>
                      <a:pPr marL="0" indent="0" algn="just">
                        <a:buFontTx/>
                        <a:buNone/>
                      </a:pPr>
                      <a:endParaRPr lang="en-US" sz="1800" dirty="0">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285750" indent="-285750" algn="just">
                        <a:buFontTx/>
                        <a:buChar char="-"/>
                      </a:pPr>
                      <a:r>
                        <a:rPr lang="en-US" sz="1800" dirty="0" smtClean="0">
                          <a:latin typeface="Arial" panose="020B0604020202020204" pitchFamily="34" charset="0"/>
                          <a:cs typeface="Arial" panose="020B0604020202020204" pitchFamily="34" charset="0"/>
                        </a:rPr>
                        <a:t>Stock Brokers and</a:t>
                      </a:r>
                      <a:r>
                        <a:rPr lang="en-US" sz="1800" baseline="0" dirty="0" smtClean="0">
                          <a:latin typeface="Arial" panose="020B0604020202020204" pitchFamily="34" charset="0"/>
                          <a:cs typeface="Arial" panose="020B0604020202020204" pitchFamily="34" charset="0"/>
                        </a:rPr>
                        <a:t> DPs.</a:t>
                      </a:r>
                    </a:p>
                    <a:p>
                      <a:pPr marL="0" indent="0" algn="just">
                        <a:buFontTx/>
                        <a:buNone/>
                      </a:pPr>
                      <a:endParaRPr lang="en-US" sz="1800" dirty="0">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4"/>
                  </a:ext>
                </a:extLst>
              </a:tr>
              <a:tr h="1216762">
                <a:tc>
                  <a:txBody>
                    <a:bodyPr/>
                    <a:lstStyle/>
                    <a:p>
                      <a:pPr algn="ctr"/>
                      <a:r>
                        <a:rPr lang="en-US" sz="1800" b="1" dirty="0">
                          <a:latin typeface="Arial" panose="020B0604020202020204" pitchFamily="34" charset="0"/>
                          <a:cs typeface="Arial" panose="020B0604020202020204" pitchFamily="34" charset="0"/>
                        </a:rPr>
                        <a:t>Purpose</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285750" indent="-285750" algn="just">
                        <a:buFontTx/>
                        <a:buChar char="-"/>
                      </a:pPr>
                      <a:r>
                        <a:rPr lang="en-US" sz="1800" dirty="0" smtClean="0">
                          <a:latin typeface="Arial" panose="020B0604020202020204" pitchFamily="34" charset="0"/>
                          <a:cs typeface="Arial" panose="020B0604020202020204" pitchFamily="34" charset="0"/>
                        </a:rPr>
                        <a:t>Raise </a:t>
                      </a:r>
                      <a:r>
                        <a:rPr lang="en-US" sz="1800" dirty="0">
                          <a:latin typeface="Arial" panose="020B0604020202020204" pitchFamily="34" charset="0"/>
                          <a:cs typeface="Arial" panose="020B0604020202020204" pitchFamily="34" charset="0"/>
                        </a:rPr>
                        <a:t>capital for expansion, diversification, </a:t>
                      </a:r>
                      <a:r>
                        <a:rPr lang="en-US" sz="1800" dirty="0" smtClean="0">
                          <a:latin typeface="Arial" panose="020B0604020202020204" pitchFamily="34" charset="0"/>
                          <a:cs typeface="Arial" panose="020B0604020202020204" pitchFamily="34" charset="0"/>
                        </a:rPr>
                        <a:t>etc.</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285750" indent="-285750" algn="just">
                        <a:buFontTx/>
                        <a:buChar char="-"/>
                      </a:pPr>
                      <a:r>
                        <a:rPr lang="en-US" sz="1800" dirty="0" smtClean="0">
                          <a:latin typeface="Arial" panose="020B0604020202020204" pitchFamily="34" charset="0"/>
                          <a:cs typeface="Arial" panose="020B0604020202020204" pitchFamily="34" charset="0"/>
                        </a:rPr>
                        <a:t>Trading </a:t>
                      </a:r>
                      <a:r>
                        <a:rPr lang="en-US" sz="1800" dirty="0">
                          <a:latin typeface="Arial" panose="020B0604020202020204" pitchFamily="34" charset="0"/>
                          <a:cs typeface="Arial" panose="020B0604020202020204" pitchFamily="34" charset="0"/>
                        </a:rPr>
                        <a:t>of </a:t>
                      </a:r>
                      <a:r>
                        <a:rPr lang="en-US" sz="1800" dirty="0" smtClean="0">
                          <a:latin typeface="Arial" panose="020B0604020202020204" pitchFamily="34" charset="0"/>
                          <a:cs typeface="Arial" panose="020B0604020202020204" pitchFamily="34" charset="0"/>
                        </a:rPr>
                        <a:t>securities.</a:t>
                      </a:r>
                    </a:p>
                    <a:p>
                      <a:pPr marL="285750" indent="-285750" algn="just">
                        <a:buFontTx/>
                        <a:buChar char="-"/>
                      </a:pPr>
                      <a:r>
                        <a:rPr lang="en-US" sz="1800" dirty="0" smtClean="0">
                          <a:latin typeface="Arial" panose="020B0604020202020204" pitchFamily="34" charset="0"/>
                          <a:cs typeface="Arial" panose="020B0604020202020204" pitchFamily="34" charset="0"/>
                        </a:rPr>
                        <a:t>Providing </a:t>
                      </a:r>
                      <a:r>
                        <a:rPr lang="en-US" sz="1800" dirty="0">
                          <a:latin typeface="Arial" panose="020B0604020202020204" pitchFamily="34" charset="0"/>
                          <a:cs typeface="Arial" panose="020B0604020202020204" pitchFamily="34" charset="0"/>
                        </a:rPr>
                        <a:t>liquidity to </a:t>
                      </a:r>
                      <a:r>
                        <a:rPr lang="en-US" sz="1800" dirty="0" smtClean="0">
                          <a:latin typeface="Arial" panose="020B0604020202020204" pitchFamily="34" charset="0"/>
                          <a:cs typeface="Arial" panose="020B0604020202020204" pitchFamily="34" charset="0"/>
                        </a:rPr>
                        <a:t>investors.</a:t>
                      </a:r>
                    </a:p>
                    <a:p>
                      <a:pPr marL="285750" indent="-285750" algn="just">
                        <a:buFontTx/>
                        <a:buChar char="-"/>
                      </a:pPr>
                      <a:r>
                        <a:rPr lang="en-US" sz="1800" dirty="0" smtClean="0">
                          <a:latin typeface="Arial" panose="020B0604020202020204" pitchFamily="34" charset="0"/>
                          <a:cs typeface="Arial" panose="020B0604020202020204" pitchFamily="34" charset="0"/>
                        </a:rPr>
                        <a:t>Raising further capital for expansion.</a:t>
                      </a:r>
                      <a:endParaRPr lang="en-US" sz="1800" dirty="0">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6"/>
                  </a:ext>
                </a:extLst>
              </a:tr>
            </a:tbl>
          </a:graphicData>
        </a:graphic>
      </p:graphicFrame>
      <p:pic>
        <p:nvPicPr>
          <p:cNvPr id="9" name="Picture 3"/>
          <p:cNvPicPr/>
          <p:nvPr/>
        </p:nvPicPr>
        <p:blipFill>
          <a:blip r:embed="rId2"/>
          <a:stretch/>
        </p:blipFill>
        <p:spPr>
          <a:xfrm>
            <a:off x="0" y="27180"/>
            <a:ext cx="1029600" cy="803880"/>
          </a:xfrm>
          <a:prstGeom prst="rect">
            <a:avLst/>
          </a:prstGeom>
          <a:ln>
            <a:noFill/>
          </a:ln>
        </p:spPr>
      </p:pic>
    </p:spTree>
    <p:extLst>
      <p:ext uri="{BB962C8B-B14F-4D97-AF65-F5344CB8AC3E}">
        <p14:creationId xmlns:p14="http://schemas.microsoft.com/office/powerpoint/2010/main" val="2312308927"/>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p14="http://schemas.microsoft.com/office/powerpoint/2010/main" xmlns:dgm="http://schemas.openxmlformats.org/drawingml/2006/diagram"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 name="CustomShape 1"/>
          <p:cNvSpPr/>
          <p:nvPr/>
        </p:nvSpPr>
        <p:spPr>
          <a:xfrm>
            <a:off x="0" y="-24017"/>
            <a:ext cx="10127880" cy="748080"/>
          </a:xfrm>
          <a:prstGeom prst="rect">
            <a:avLst/>
          </a:prstGeom>
          <a:noFill/>
          <a:ln w="12600">
            <a:noFill/>
          </a:ln>
        </p:spPr>
        <p:style>
          <a:lnRef idx="0">
            <a:scrgbClr r="0" g="0" b="0"/>
          </a:lnRef>
          <a:fillRef idx="0">
            <a:scrgbClr r="0" g="0" b="0"/>
          </a:fillRef>
          <a:effectRef idx="0">
            <a:scrgbClr r="0" g="0" b="0"/>
          </a:effectRef>
          <a:fontRef idx="minor"/>
        </p:style>
        <p:txBody>
          <a:bodyPr lIns="45000" tIns="45000" rIns="45000" bIns="45000" anchor="b"/>
          <a:lstStyle/>
          <a:p>
            <a:pPr algn="ctr">
              <a:lnSpc>
                <a:spcPct val="90000"/>
              </a:lnSpc>
            </a:pPr>
            <a:r>
              <a:rPr lang="en-US" sz="2800" b="1" spc="-1" dirty="0" smtClean="0">
                <a:solidFill>
                  <a:srgbClr val="000000"/>
                </a:solidFill>
                <a:ea typeface="Arial"/>
              </a:rPr>
              <a:t>Primary Market - Types of Public issues</a:t>
            </a:r>
            <a:endParaRPr lang="en-US" sz="2800" b="1" spc="-1" dirty="0">
              <a:solidFill>
                <a:srgbClr val="000000"/>
              </a:solidFill>
              <a:ea typeface="Arial"/>
            </a:endParaRPr>
          </a:p>
        </p:txBody>
      </p:sp>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8</a:t>
            </a:r>
            <a:endParaRPr lang="en-IN" sz="1000" b="0" strike="noStrike" spc="-1" dirty="0">
              <a:solidFill>
                <a:schemeClr val="bg1"/>
              </a:solidFill>
              <a:latin typeface="Arial"/>
            </a:endParaRPr>
          </a:p>
        </p:txBody>
      </p:sp>
      <p:graphicFrame>
        <p:nvGraphicFramePr>
          <p:cNvPr id="8" name="Diagram 7"/>
          <p:cNvGraphicFramePr/>
          <p:nvPr>
            <p:extLst>
              <p:ext uri="{D42A27DB-BD31-4B8C-83A1-F6EECF244321}">
                <p14:modId xmlns:p14="http://schemas.microsoft.com/office/powerpoint/2010/main" val="626805466"/>
              </p:ext>
            </p:extLst>
          </p:nvPr>
        </p:nvGraphicFramePr>
        <p:xfrm>
          <a:off x="478520" y="1038548"/>
          <a:ext cx="8709194" cy="50282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Picture 3"/>
          <p:cNvPicPr/>
          <p:nvPr/>
        </p:nvPicPr>
        <p:blipFill>
          <a:blip r:embed="rId7"/>
          <a:stretch/>
        </p:blipFill>
        <p:spPr>
          <a:xfrm>
            <a:off x="0" y="27180"/>
            <a:ext cx="1029600" cy="803880"/>
          </a:xfrm>
          <a:prstGeom prst="rect">
            <a:avLst/>
          </a:prstGeom>
          <a:ln>
            <a:noFill/>
          </a:ln>
        </p:spPr>
      </p:pic>
    </p:spTree>
    <p:extLst>
      <p:ext uri="{BB962C8B-B14F-4D97-AF65-F5344CB8AC3E}">
        <p14:creationId xmlns:p14="http://schemas.microsoft.com/office/powerpoint/2010/main" val="3095450869"/>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stomShape 1"/>
          <p:cNvSpPr/>
          <p:nvPr/>
        </p:nvSpPr>
        <p:spPr>
          <a:xfrm>
            <a:off x="1029600" y="180709"/>
            <a:ext cx="8036280" cy="486000"/>
          </a:xfrm>
          <a:prstGeom prst="rect">
            <a:avLst/>
          </a:prstGeom>
          <a:noFill/>
          <a:ln w="12600">
            <a:noFill/>
          </a:ln>
        </p:spPr>
        <p:style>
          <a:lnRef idx="0">
            <a:scrgbClr r="0" g="0" b="0"/>
          </a:lnRef>
          <a:fillRef idx="0">
            <a:scrgbClr r="0" g="0" b="0"/>
          </a:fillRef>
          <a:effectRef idx="0">
            <a:scrgbClr r="0" g="0" b="0"/>
          </a:effectRef>
          <a:fontRef idx="minor"/>
        </p:style>
        <p:txBody>
          <a:bodyPr lIns="45000" tIns="45000" rIns="45000" bIns="45000" anchor="b"/>
          <a:lstStyle/>
          <a:p>
            <a:pPr algn="ctr">
              <a:lnSpc>
                <a:spcPct val="100000"/>
              </a:lnSpc>
            </a:pPr>
            <a:r>
              <a:rPr lang="en-IN" sz="3200" b="1" spc="-1" dirty="0" smtClean="0">
                <a:solidFill>
                  <a:srgbClr val="000000"/>
                </a:solidFill>
                <a:ea typeface="Arial"/>
              </a:rPr>
              <a:t>Investing - Due Diligence</a:t>
            </a:r>
            <a:endParaRPr lang="en-IN" sz="3200" b="1" spc="-1" dirty="0">
              <a:solidFill>
                <a:srgbClr val="000000"/>
              </a:solidFill>
              <a:ea typeface="Arial"/>
            </a:endParaRPr>
          </a:p>
        </p:txBody>
      </p:sp>
      <p:sp>
        <p:nvSpPr>
          <p:cNvPr id="11" name="TextBox 10"/>
          <p:cNvSpPr txBox="1"/>
          <p:nvPr/>
        </p:nvSpPr>
        <p:spPr>
          <a:xfrm>
            <a:off x="287383" y="1058091"/>
            <a:ext cx="9209314" cy="5109091"/>
          </a:xfrm>
          <a:prstGeom prst="rect">
            <a:avLst/>
          </a:prstGeom>
          <a:noFill/>
        </p:spPr>
        <p:txBody>
          <a:bodyPr wrap="square" rtlCol="0">
            <a:spAutoFit/>
          </a:bodyPr>
          <a:lstStyle/>
          <a:p>
            <a:pPr lvl="0" algn="ctr"/>
            <a:r>
              <a:rPr lang="en-US" sz="2800" b="1" spc="-1" dirty="0" smtClean="0"/>
              <a:t>Why Due Diligence?</a:t>
            </a:r>
          </a:p>
          <a:p>
            <a:pPr marL="285750" lvl="0" indent="-285750">
              <a:buFont typeface="Wingdings" panose="05000000000000000000" pitchFamily="2" charset="2"/>
              <a:buChar char="Ø"/>
            </a:pPr>
            <a:endParaRPr lang="en-US" spc="-1" dirty="0"/>
          </a:p>
          <a:p>
            <a:pPr marL="285750" lvl="0" indent="-285750" algn="just">
              <a:buFont typeface="Wingdings" panose="05000000000000000000" pitchFamily="2" charset="2"/>
              <a:buChar char="Ø"/>
            </a:pPr>
            <a:r>
              <a:rPr lang="en-US" sz="2000" spc="-1" dirty="0" smtClean="0"/>
              <a:t>Investment </a:t>
            </a:r>
            <a:r>
              <a:rPr lang="en-US" sz="2000" spc="-1" dirty="0"/>
              <a:t>without analysis is like driving on a highway blindfolded. </a:t>
            </a:r>
          </a:p>
          <a:p>
            <a:pPr marL="285750" lvl="0" indent="-285750" algn="just">
              <a:buFont typeface="Wingdings" panose="05000000000000000000" pitchFamily="2" charset="2"/>
              <a:buChar char="Ø"/>
            </a:pPr>
            <a:r>
              <a:rPr lang="en-US" sz="2000" spc="-1" dirty="0"/>
              <a:t>Pro active approach enabling investors to know about prospective investment.</a:t>
            </a:r>
          </a:p>
          <a:p>
            <a:pPr marL="285750" lvl="0" indent="-285750" algn="just">
              <a:buFont typeface="Wingdings" panose="05000000000000000000" pitchFamily="2" charset="2"/>
              <a:buChar char="Ø"/>
            </a:pPr>
            <a:r>
              <a:rPr lang="en-US" sz="2000" spc="-1" dirty="0"/>
              <a:t>Better understanding about the past performance. </a:t>
            </a:r>
            <a:endParaRPr lang="en-US" sz="2000" dirty="0"/>
          </a:p>
          <a:p>
            <a:pPr marL="285750" lvl="0" indent="-285750" algn="just">
              <a:buFont typeface="Wingdings" panose="05000000000000000000" pitchFamily="2" charset="2"/>
              <a:buChar char="Ø"/>
            </a:pPr>
            <a:r>
              <a:rPr lang="en-US" sz="2000" spc="-1" dirty="0"/>
              <a:t>Greater possibility of securing future growth of the investment</a:t>
            </a:r>
            <a:r>
              <a:rPr lang="en-US" sz="2000" spc="-1" dirty="0" smtClean="0"/>
              <a:t>.</a:t>
            </a:r>
          </a:p>
          <a:p>
            <a:pPr lvl="0"/>
            <a:endParaRPr lang="en-US" spc="-1" dirty="0" smtClean="0"/>
          </a:p>
          <a:p>
            <a:pPr lvl="0"/>
            <a:endParaRPr lang="en-US" spc="-1" dirty="0"/>
          </a:p>
          <a:p>
            <a:pPr algn="ctr"/>
            <a:r>
              <a:rPr lang="en-US" sz="2800" b="1" spc="-1" dirty="0"/>
              <a:t>What questions to ask before investing?</a:t>
            </a:r>
          </a:p>
          <a:p>
            <a:pPr marL="285750" lvl="0" indent="-285750">
              <a:buFont typeface="Wingdings" panose="05000000000000000000" pitchFamily="2" charset="2"/>
              <a:buChar char="Ø"/>
            </a:pPr>
            <a:endParaRPr lang="en-US" spc="-1" dirty="0"/>
          </a:p>
          <a:p>
            <a:pPr marL="285750" lvl="0" indent="-285750" algn="just">
              <a:buFont typeface="Wingdings" panose="05000000000000000000" pitchFamily="2" charset="2"/>
              <a:buChar char="Ø"/>
            </a:pPr>
            <a:r>
              <a:rPr lang="en-US" sz="2000" spc="-1" dirty="0"/>
              <a:t>Is the company’s revenue increasing?</a:t>
            </a:r>
          </a:p>
          <a:p>
            <a:pPr marL="285750" lvl="0" indent="-285750" algn="just">
              <a:buFont typeface="Wingdings" panose="05000000000000000000" pitchFamily="2" charset="2"/>
              <a:buChar char="Ø"/>
            </a:pPr>
            <a:r>
              <a:rPr lang="en-US" sz="2000" spc="-1" dirty="0"/>
              <a:t>Is the company actually making a profit?</a:t>
            </a:r>
          </a:p>
          <a:p>
            <a:pPr marL="285750" lvl="0" indent="-285750" algn="just">
              <a:buFont typeface="Wingdings" panose="05000000000000000000" pitchFamily="2" charset="2"/>
              <a:buChar char="Ø"/>
            </a:pPr>
            <a:r>
              <a:rPr lang="en-US" sz="2000" spc="-1" dirty="0"/>
              <a:t>Is the company able to repay its debts?</a:t>
            </a:r>
          </a:p>
          <a:p>
            <a:pPr marL="285750" lvl="0" indent="-285750" algn="just">
              <a:buFont typeface="Wingdings" panose="05000000000000000000" pitchFamily="2" charset="2"/>
              <a:buChar char="Ø"/>
            </a:pPr>
            <a:r>
              <a:rPr lang="en-US" sz="2000" spc="-1" dirty="0"/>
              <a:t>Is the company in a position strong enough to compete with its peers?</a:t>
            </a:r>
          </a:p>
          <a:p>
            <a:pPr marL="285750" indent="-285750">
              <a:buFont typeface="Wingdings" panose="05000000000000000000" pitchFamily="2" charset="2"/>
              <a:buChar char="Ø"/>
            </a:pPr>
            <a:endParaRPr lang="en-IN" dirty="0"/>
          </a:p>
        </p:txBody>
      </p:sp>
      <p:sp>
        <p:nvSpPr>
          <p:cNvPr id="7"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10</a:t>
            </a:r>
            <a:endParaRPr lang="en-IN" sz="1000" b="0" strike="noStrike" spc="-1" dirty="0">
              <a:solidFill>
                <a:schemeClr val="bg1"/>
              </a:solidFill>
              <a:latin typeface="Arial"/>
            </a:endParaRPr>
          </a:p>
        </p:txBody>
      </p:sp>
      <p:pic>
        <p:nvPicPr>
          <p:cNvPr id="8" name="Picture 3"/>
          <p:cNvPicPr/>
          <p:nvPr/>
        </p:nvPicPr>
        <p:blipFill>
          <a:blip r:embed="rId2"/>
          <a:stretch/>
        </p:blipFill>
        <p:spPr>
          <a:xfrm>
            <a:off x="0" y="27180"/>
            <a:ext cx="1029600" cy="803880"/>
          </a:xfrm>
          <a:prstGeom prst="rect">
            <a:avLst/>
          </a:prstGeom>
          <a:ln>
            <a:noFill/>
          </a:ln>
        </p:spPr>
      </p:pic>
    </p:spTree>
    <p:extLst>
      <p:ext uri="{BB962C8B-B14F-4D97-AF65-F5344CB8AC3E}">
        <p14:creationId xmlns:p14="http://schemas.microsoft.com/office/powerpoint/2010/main" val="847894070"/>
      </p:ext>
    </p:extLst>
  </p:cSld>
  <p:clrMapOvr>
    <a:masterClrMapping/>
  </p:clrMapOvr>
  <p:timing>
    <p:tnLst>
      <p:par>
        <p:cTn id="1" dur="indefinite" restart="never" nodeType="tmRoot"/>
      </p:par>
    </p:tnLst>
  </p:timing>
</p:sld>
</file>

<file path=ppt/slides/slide12.xml><?xml version="1.0" encoding="utf-8"?>
<p:sld xmlns:p14="http://schemas.microsoft.com/office/powerpoint/2010/main" xmlns:a16="http://schemas.microsoft.com/office/drawing/2014/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 name="CustomShape 1"/>
          <p:cNvSpPr/>
          <p:nvPr/>
        </p:nvSpPr>
        <p:spPr>
          <a:xfrm>
            <a:off x="-221880" y="-51831"/>
            <a:ext cx="10127880" cy="748080"/>
          </a:xfrm>
          <a:prstGeom prst="rect">
            <a:avLst/>
          </a:prstGeom>
          <a:noFill/>
          <a:ln w="12600">
            <a:noFill/>
          </a:ln>
        </p:spPr>
        <p:style>
          <a:lnRef idx="0">
            <a:scrgbClr r="0" g="0" b="0"/>
          </a:lnRef>
          <a:fillRef idx="0">
            <a:scrgbClr r="0" g="0" b="0"/>
          </a:fillRef>
          <a:effectRef idx="0">
            <a:scrgbClr r="0" g="0" b="0"/>
          </a:effectRef>
          <a:fontRef idx="minor"/>
        </p:style>
        <p:txBody>
          <a:bodyPr lIns="45000" tIns="45000" rIns="45000" bIns="45000" anchor="b"/>
          <a:lstStyle/>
          <a:p>
            <a:pPr algn="ctr">
              <a:lnSpc>
                <a:spcPct val="90000"/>
              </a:lnSpc>
            </a:pPr>
            <a:r>
              <a:rPr lang="en-US" sz="2800" b="1" spc="-1" dirty="0" smtClean="0">
                <a:solidFill>
                  <a:srgbClr val="000000"/>
                </a:solidFill>
                <a:ea typeface="Arial"/>
              </a:rPr>
              <a:t>How to apply in Public Issue?</a:t>
            </a:r>
            <a:endParaRPr lang="en-US" sz="2800" b="1" spc="-1" dirty="0">
              <a:solidFill>
                <a:srgbClr val="000000"/>
              </a:solidFill>
              <a:ea typeface="Arial"/>
            </a:endParaRPr>
          </a:p>
        </p:txBody>
      </p:sp>
      <p:sp>
        <p:nvSpPr>
          <p:cNvPr id="7" name="Content Placeholder 3"/>
          <p:cNvSpPr txBox="1">
            <a:spLocks/>
          </p:cNvSpPr>
          <p:nvPr/>
        </p:nvSpPr>
        <p:spPr>
          <a:xfrm>
            <a:off x="332820" y="985527"/>
            <a:ext cx="8686800" cy="4818185"/>
          </a:xfrm>
          <a:prstGeom prst="rect">
            <a:avLst/>
          </a:prstGeom>
        </p:spPr>
        <p:txBody>
          <a:bodyPr lIns="0" tIns="0" rIns="0" bIns="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74320" lvl="2" indent="0" algn="just">
              <a:spcBef>
                <a:spcPts val="700"/>
              </a:spcBef>
              <a:buSzPct val="60000"/>
              <a:buFont typeface="Arial" panose="020B0604020202020204" pitchFamily="34" charset="0"/>
              <a:buNone/>
            </a:pPr>
            <a:endParaRPr lang="en-IN" sz="1600" b="1" u="sng" dirty="0" smtClean="0">
              <a:latin typeface="Arial" panose="020B0604020202020204" pitchFamily="34" charset="0"/>
              <a:cs typeface="Arial" panose="020B0604020202020204" pitchFamily="34" charset="0"/>
            </a:endParaRPr>
          </a:p>
          <a:p>
            <a:pPr marL="274320" lvl="2" indent="0" algn="just">
              <a:spcBef>
                <a:spcPts val="700"/>
              </a:spcBef>
              <a:buSzPct val="60000"/>
              <a:buFont typeface="Arial" panose="020B0604020202020204" pitchFamily="34" charset="0"/>
              <a:buNone/>
            </a:pPr>
            <a:endParaRPr lang="en-IN" sz="1600" b="1" u="sng" dirty="0" smtClean="0">
              <a:latin typeface="Arial" panose="020B0604020202020204" pitchFamily="34" charset="0"/>
              <a:cs typeface="Arial" panose="020B0604020202020204" pitchFamily="34" charset="0"/>
            </a:endParaRPr>
          </a:p>
          <a:p>
            <a:pPr marL="274320" lvl="2" indent="0" algn="just">
              <a:spcBef>
                <a:spcPts val="700"/>
              </a:spcBef>
              <a:buSzPct val="60000"/>
              <a:buFont typeface="Arial" panose="020B0604020202020204" pitchFamily="34" charset="0"/>
              <a:buNone/>
            </a:pPr>
            <a:endParaRPr lang="en-IN" sz="1600" b="1" u="sng" dirty="0">
              <a:latin typeface="Arial" panose="020B0604020202020204" pitchFamily="34" charset="0"/>
              <a:cs typeface="Arial" panose="020B0604020202020204" pitchFamily="34" charset="0"/>
            </a:endParaRPr>
          </a:p>
          <a:p>
            <a:pPr marL="274320" lvl="2" indent="0" algn="just">
              <a:spcBef>
                <a:spcPts val="700"/>
              </a:spcBef>
              <a:buSzPct val="60000"/>
              <a:buFont typeface="Arial" panose="020B0604020202020204" pitchFamily="34" charset="0"/>
              <a:buNone/>
            </a:pPr>
            <a:endParaRPr lang="en-IN" sz="1600" b="1" u="sng" dirty="0" smtClean="0">
              <a:latin typeface="Arial" panose="020B0604020202020204" pitchFamily="34" charset="0"/>
              <a:cs typeface="Arial" panose="020B0604020202020204" pitchFamily="34" charset="0"/>
            </a:endParaRPr>
          </a:p>
          <a:p>
            <a:pPr marL="274320" lvl="2" indent="0" algn="just">
              <a:spcBef>
                <a:spcPts val="700"/>
              </a:spcBef>
              <a:buSzPct val="60000"/>
              <a:buFont typeface="Arial" panose="020B0604020202020204" pitchFamily="34" charset="0"/>
              <a:buNone/>
            </a:pPr>
            <a:endParaRPr lang="en-IN" sz="1600" b="1" u="sng" dirty="0">
              <a:latin typeface="Arial" panose="020B0604020202020204" pitchFamily="34" charset="0"/>
              <a:cs typeface="Arial" panose="020B0604020202020204" pitchFamily="34" charset="0"/>
            </a:endParaRPr>
          </a:p>
          <a:p>
            <a:pPr marL="274320" lvl="2" indent="0" algn="just">
              <a:spcBef>
                <a:spcPts val="700"/>
              </a:spcBef>
              <a:buSzPct val="60000"/>
              <a:buFont typeface="Arial" panose="020B0604020202020204" pitchFamily="34" charset="0"/>
              <a:buNone/>
            </a:pPr>
            <a:endParaRPr lang="en-IN" sz="1500" dirty="0" smtClean="0">
              <a:latin typeface="Arial" panose="020B0604020202020204" pitchFamily="34" charset="0"/>
              <a:cs typeface="Arial" panose="020B0604020202020204" pitchFamily="34" charset="0"/>
            </a:endParaRPr>
          </a:p>
          <a:p>
            <a:pPr marL="274320" lvl="2" indent="0" algn="just">
              <a:spcBef>
                <a:spcPts val="700"/>
              </a:spcBef>
              <a:buSzPct val="60000"/>
              <a:buFont typeface="Arial" panose="020B0604020202020204" pitchFamily="34" charset="0"/>
              <a:buNone/>
            </a:pPr>
            <a:endParaRPr lang="en-IN" sz="1500" dirty="0">
              <a:latin typeface="Arial" panose="020B0604020202020204" pitchFamily="34" charset="0"/>
              <a:cs typeface="Arial" panose="020B0604020202020204" pitchFamily="34" charset="0"/>
            </a:endParaRPr>
          </a:p>
          <a:p>
            <a:pPr marL="274320" lvl="2" indent="0" algn="just">
              <a:spcBef>
                <a:spcPts val="700"/>
              </a:spcBef>
              <a:buSzPct val="60000"/>
              <a:buFont typeface="Arial" panose="020B0604020202020204" pitchFamily="34" charset="0"/>
              <a:buNone/>
            </a:pPr>
            <a:endParaRPr lang="en-IN" sz="1500" dirty="0" smtClean="0">
              <a:latin typeface="Arial" panose="020B0604020202020204" pitchFamily="34" charset="0"/>
              <a:cs typeface="Arial" panose="020B0604020202020204" pitchFamily="34" charset="0"/>
            </a:endParaRPr>
          </a:p>
          <a:p>
            <a:pPr marL="274320" lvl="2" indent="0" algn="just">
              <a:spcBef>
                <a:spcPts val="700"/>
              </a:spcBef>
              <a:buSzPct val="60000"/>
              <a:buFont typeface="Arial" panose="020B0604020202020204" pitchFamily="34" charset="0"/>
              <a:buNone/>
            </a:pPr>
            <a:endParaRPr lang="en-IN" sz="1500" dirty="0">
              <a:latin typeface="Arial" panose="020B0604020202020204" pitchFamily="34" charset="0"/>
              <a:cs typeface="Arial" panose="020B0604020202020204" pitchFamily="34" charset="0"/>
            </a:endParaRPr>
          </a:p>
          <a:p>
            <a:pPr marL="274320" lvl="2" indent="0" algn="just">
              <a:spcBef>
                <a:spcPts val="700"/>
              </a:spcBef>
              <a:buSzPct val="60000"/>
              <a:buFont typeface="Arial" panose="020B0604020202020204" pitchFamily="34" charset="0"/>
              <a:buNone/>
            </a:pPr>
            <a:endParaRPr lang="en-IN" sz="1500" dirty="0" smtClean="0">
              <a:latin typeface="Arial" panose="020B0604020202020204" pitchFamily="34" charset="0"/>
              <a:cs typeface="Arial" panose="020B0604020202020204" pitchFamily="34" charset="0"/>
            </a:endParaRPr>
          </a:p>
          <a:p>
            <a:pPr marL="457200" lvl="3" indent="0" algn="just">
              <a:spcBef>
                <a:spcPts val="700"/>
              </a:spcBef>
              <a:buSzPct val="60000"/>
              <a:buFont typeface="Arial" panose="020B0604020202020204" pitchFamily="34" charset="0"/>
              <a:buNone/>
            </a:pPr>
            <a:endParaRPr lang="en-US" sz="1500" dirty="0">
              <a:latin typeface="Arial" panose="020B0604020202020204" pitchFamily="34" charset="0"/>
              <a:cs typeface="Arial" panose="020B0604020202020204" pitchFamily="34" charset="0"/>
            </a:endParaRPr>
          </a:p>
        </p:txBody>
      </p:sp>
      <p:graphicFrame>
        <p:nvGraphicFramePr>
          <p:cNvPr id="2" name="Table 1"/>
          <p:cNvGraphicFramePr>
            <a:graphicFrameLocks noGrp="1"/>
          </p:cNvGraphicFramePr>
          <p:nvPr>
            <p:extLst>
              <p:ext uri="{D42A27DB-BD31-4B8C-83A1-F6EECF244321}">
                <p14:modId xmlns:p14="http://schemas.microsoft.com/office/powerpoint/2010/main" val="2249980916"/>
              </p:ext>
            </p:extLst>
          </p:nvPr>
        </p:nvGraphicFramePr>
        <p:xfrm>
          <a:off x="661851" y="1055999"/>
          <a:ext cx="8765177" cy="3124115"/>
        </p:xfrm>
        <a:graphic>
          <a:graphicData uri="http://schemas.openxmlformats.org/drawingml/2006/table">
            <a:tbl>
              <a:tblPr firstRow="1" bandRow="1">
                <a:tableStyleId>{5C22544A-7EE6-4342-B048-85BDC9FD1C3A}</a:tableStyleId>
              </a:tblPr>
              <a:tblGrid>
                <a:gridCol w="2663265">
                  <a:extLst>
                    <a:ext uri="{9D8B030D-6E8A-4147-A177-3AD203B41FA5}">
                      <a16:colId xmlns:a16="http://schemas.microsoft.com/office/drawing/2014/main" val="2890105589"/>
                    </a:ext>
                  </a:extLst>
                </a:gridCol>
                <a:gridCol w="1037878">
                  <a:extLst>
                    <a:ext uri="{9D8B030D-6E8A-4147-A177-3AD203B41FA5}">
                      <a16:colId xmlns:a16="http://schemas.microsoft.com/office/drawing/2014/main" val="3246656878"/>
                    </a:ext>
                  </a:extLst>
                </a:gridCol>
                <a:gridCol w="5064034">
                  <a:extLst>
                    <a:ext uri="{9D8B030D-6E8A-4147-A177-3AD203B41FA5}">
                      <a16:colId xmlns:a16="http://schemas.microsoft.com/office/drawing/2014/main" val="2189161147"/>
                    </a:ext>
                  </a:extLst>
                </a:gridCol>
              </a:tblGrid>
              <a:tr h="274384">
                <a:tc gridSpan="3">
                  <a:txBody>
                    <a:bodyPr/>
                    <a:lstStyle/>
                    <a:p>
                      <a:pPr algn="ctr"/>
                      <a:endParaRPr lang="en-IN"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50000"/>
                      </a:schemeClr>
                    </a:solidFill>
                  </a:tcPr>
                </a:tc>
                <a:tc hMerge="1">
                  <a:txBody>
                    <a:bodyPr/>
                    <a:lstStyle/>
                    <a:p>
                      <a:endParaRPr lang="en-IN"/>
                    </a:p>
                  </a:txBody>
                  <a:tcPr/>
                </a:tc>
                <a:tc hMerge="1">
                  <a:txBody>
                    <a:bodyPr/>
                    <a:lstStyle/>
                    <a:p>
                      <a:endParaRPr lang="en-IN"/>
                    </a:p>
                  </a:txBody>
                  <a:tcPr/>
                </a:tc>
                <a:extLst>
                  <a:ext uri="{0D108BD9-81ED-4DB2-BD59-A6C34878D82A}">
                    <a16:rowId xmlns:a16="http://schemas.microsoft.com/office/drawing/2014/main" val="2812282099"/>
                  </a:ext>
                </a:extLst>
              </a:tr>
              <a:tr h="983209">
                <a:tc>
                  <a:txBody>
                    <a:bodyPr/>
                    <a:lstStyle/>
                    <a:p>
                      <a:pPr algn="ctr"/>
                      <a:endParaRPr lang="en-US" b="1" dirty="0" smtClean="0"/>
                    </a:p>
                    <a:p>
                      <a:pPr algn="ctr"/>
                      <a:r>
                        <a:rPr lang="en-US" b="1" dirty="0" smtClean="0"/>
                        <a:t>ASBA</a:t>
                      </a:r>
                      <a:endParaRPr lang="en-IN"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gridSpan="2">
                  <a:txBody>
                    <a:bodyPr/>
                    <a:lstStyle/>
                    <a:p>
                      <a:pPr marL="285750" indent="-285750" algn="just">
                        <a:buFontTx/>
                        <a:buChar char="-"/>
                      </a:pPr>
                      <a:r>
                        <a:rPr lang="en-US" sz="1600" dirty="0" smtClean="0"/>
                        <a:t>Application Supported by Blocked</a:t>
                      </a:r>
                      <a:r>
                        <a:rPr lang="en-US" sz="1600" baseline="0" dirty="0" smtClean="0"/>
                        <a:t> Amount.</a:t>
                      </a:r>
                    </a:p>
                    <a:p>
                      <a:pPr marL="285750" indent="-285750" algn="just">
                        <a:buFontTx/>
                        <a:buChar char="-"/>
                      </a:pPr>
                      <a:r>
                        <a:rPr lang="en-US" sz="1600" baseline="0" dirty="0" smtClean="0"/>
                        <a:t>Facility provided by Self Certified Syndicate Banks (SCSCBs)</a:t>
                      </a:r>
                    </a:p>
                    <a:p>
                      <a:pPr marL="285750" indent="-285750" algn="just">
                        <a:buFontTx/>
                        <a:buChar char="-"/>
                      </a:pPr>
                      <a:r>
                        <a:rPr lang="en-US" sz="1600" baseline="0" dirty="0" smtClean="0"/>
                        <a:t>Full Bid Amount blocked in the bank account of the bidder.</a:t>
                      </a:r>
                      <a:endParaRPr lang="en-US" baseline="0"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hMerge="1">
                  <a:txBody>
                    <a:bodyPr/>
                    <a:lstStyle/>
                    <a:p>
                      <a:endParaRPr lang="en-IN"/>
                    </a:p>
                  </a:txBody>
                  <a:tcPr/>
                </a:tc>
                <a:extLst>
                  <a:ext uri="{0D108BD9-81ED-4DB2-BD59-A6C34878D82A}">
                    <a16:rowId xmlns:a16="http://schemas.microsoft.com/office/drawing/2014/main" val="2714416172"/>
                  </a:ext>
                </a:extLst>
              </a:tr>
              <a:tr h="860746">
                <a:tc rowSpan="2">
                  <a:txBody>
                    <a:bodyPr/>
                    <a:lstStyle/>
                    <a:p>
                      <a:pPr algn="ctr"/>
                      <a:endParaRPr lang="en-US" b="1" dirty="0" smtClean="0"/>
                    </a:p>
                    <a:p>
                      <a:pPr algn="ctr"/>
                      <a:r>
                        <a:rPr lang="en-US" b="1" dirty="0" smtClean="0"/>
                        <a:t>UPI in</a:t>
                      </a:r>
                      <a:r>
                        <a:rPr lang="en-US" b="1" baseline="0" dirty="0" smtClean="0"/>
                        <a:t> ASBA</a:t>
                      </a:r>
                      <a:endParaRPr lang="en-IN"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marL="285750" indent="-285750" algn="just">
                        <a:buFontTx/>
                        <a:buChar char="-"/>
                      </a:pPr>
                      <a:r>
                        <a:rPr lang="en-US" sz="1600" dirty="0" smtClean="0"/>
                        <a:t>For </a:t>
                      </a:r>
                      <a:r>
                        <a:rPr lang="en-US" sz="1600" dirty="0" smtClean="0">
                          <a:sym typeface="Wingdings" panose="05000000000000000000" pitchFamily="2" charset="2"/>
                        </a:rPr>
                        <a:t></a:t>
                      </a:r>
                      <a:endParaRPr lang="en-IN"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accent4">
                        <a:lumMod val="20000"/>
                        <a:lumOff val="80000"/>
                      </a:schemeClr>
                    </a:solidFill>
                  </a:tcPr>
                </a:tc>
                <a:tc>
                  <a:txBody>
                    <a:bodyPr/>
                    <a:lstStyle/>
                    <a:p>
                      <a:pPr marL="342900" indent="-342900" algn="just">
                        <a:buFontTx/>
                        <a:buAutoNum type="alphaLcParenR"/>
                      </a:pPr>
                      <a:r>
                        <a:rPr lang="en-US" sz="1600" dirty="0" smtClean="0"/>
                        <a:t>Retail Individual Investors.</a:t>
                      </a:r>
                    </a:p>
                    <a:p>
                      <a:pPr marL="342900" indent="-342900" algn="just">
                        <a:buFontTx/>
                        <a:buAutoNum type="alphaLcParenR"/>
                      </a:pPr>
                      <a:r>
                        <a:rPr lang="en-US" sz="1600" dirty="0" smtClean="0">
                          <a:sym typeface="Wingdings" panose="05000000000000000000" pitchFamily="2" charset="2"/>
                        </a:rPr>
                        <a:t>Bidding for retail investors reserved </a:t>
                      </a:r>
                      <a:r>
                        <a:rPr lang="en-US" sz="1600" baseline="0" dirty="0" smtClean="0">
                          <a:sym typeface="Wingdings" panose="05000000000000000000" pitchFamily="2" charset="2"/>
                        </a:rPr>
                        <a:t>up to Rs.2,00,000/-</a:t>
                      </a:r>
                      <a:r>
                        <a:rPr lang="en-IN" sz="1600" baseline="0" dirty="0" smtClean="0">
                          <a:sym typeface="Wingdings" panose="05000000000000000000" pitchFamily="2" charset="2"/>
                        </a:rPr>
                        <a:t>.</a:t>
                      </a:r>
                      <a:endParaRPr lang="en-IN" sz="1600" dirty="0" smtClean="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3947899170"/>
                  </a:ext>
                </a:extLst>
              </a:tr>
              <a:tr h="292915">
                <a:tc vMerge="1">
                  <a:txBody>
                    <a:bodyPr/>
                    <a:lstStyle/>
                    <a:p>
                      <a:endParaRPr lang="en-IN"/>
                    </a:p>
                  </a:txBody>
                  <a:tcPr/>
                </a:tc>
                <a:tc gridSpan="2">
                  <a:txBody>
                    <a:bodyPr/>
                    <a:lstStyle/>
                    <a:p>
                      <a:pPr marL="285750" marR="0" indent="-285750" algn="just" defTabSz="914400" rtl="0" eaLnBrk="1" fontAlgn="auto" latinLnBrk="0" hangingPunct="1">
                        <a:lnSpc>
                          <a:spcPct val="100000"/>
                        </a:lnSpc>
                        <a:spcBef>
                          <a:spcPts val="0"/>
                        </a:spcBef>
                        <a:spcAft>
                          <a:spcPts val="0"/>
                        </a:spcAft>
                        <a:buClrTx/>
                        <a:buSzTx/>
                        <a:buFontTx/>
                        <a:buChar char="-"/>
                        <a:tabLst/>
                        <a:defRPr/>
                      </a:pPr>
                      <a:r>
                        <a:rPr lang="en-US" sz="1600" kern="1200" baseline="0" dirty="0" smtClean="0">
                          <a:solidFill>
                            <a:schemeClr val="dk1"/>
                          </a:solidFill>
                          <a:latin typeface="+mn-lt"/>
                          <a:ea typeface="+mn-ea"/>
                          <a:cs typeface="+mn-cs"/>
                        </a:rPr>
                        <a:t>Application via UPI facility of Sponsor Bank.</a:t>
                      </a:r>
                      <a:endParaRPr lang="en-IN" sz="1800" kern="1200" baseline="0" dirty="0" smtClean="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hMerge="1">
                  <a:txBody>
                    <a:bodyPr/>
                    <a:lstStyle/>
                    <a:p>
                      <a:endParaRPr lang="en-IN"/>
                    </a:p>
                  </a:txBody>
                  <a:tcPr/>
                </a:tc>
                <a:extLst>
                  <a:ext uri="{0D108BD9-81ED-4DB2-BD59-A6C34878D82A}">
                    <a16:rowId xmlns:a16="http://schemas.microsoft.com/office/drawing/2014/main" val="2015527979"/>
                  </a:ext>
                </a:extLst>
              </a:tr>
              <a:tr h="434441">
                <a:tc>
                  <a:txBody>
                    <a:bodyPr/>
                    <a:lstStyle/>
                    <a:p>
                      <a:pPr algn="ctr"/>
                      <a:r>
                        <a:rPr lang="en-US" b="1" dirty="0" smtClean="0"/>
                        <a:t>3-in-1 Account</a:t>
                      </a:r>
                      <a:endParaRPr lang="en-IN"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gridSpan="2">
                  <a:txBody>
                    <a:bodyPr/>
                    <a:lstStyle/>
                    <a:p>
                      <a:pPr marL="285750" indent="-285750" algn="just">
                        <a:buFontTx/>
                        <a:buChar char="-"/>
                      </a:pPr>
                      <a:r>
                        <a:rPr lang="en-US" sz="1600" dirty="0" smtClean="0"/>
                        <a:t>Applying in IPO through 3-in-1 account (</a:t>
                      </a:r>
                      <a:r>
                        <a:rPr lang="en-US" sz="1600" dirty="0" err="1" smtClean="0"/>
                        <a:t>demat</a:t>
                      </a:r>
                      <a:r>
                        <a:rPr lang="en-US" sz="1600" dirty="0" smtClean="0"/>
                        <a:t>, trading and bank account).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hMerge="1">
                  <a:txBody>
                    <a:bodyPr/>
                    <a:lstStyle/>
                    <a:p>
                      <a:endParaRPr lang="en-IN"/>
                    </a:p>
                  </a:txBody>
                  <a:tcPr/>
                </a:tc>
                <a:extLst>
                  <a:ext uri="{0D108BD9-81ED-4DB2-BD59-A6C34878D82A}">
                    <a16:rowId xmlns:a16="http://schemas.microsoft.com/office/drawing/2014/main" val="1391767289"/>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1249809225"/>
              </p:ext>
            </p:extLst>
          </p:nvPr>
        </p:nvGraphicFramePr>
        <p:xfrm>
          <a:off x="661851" y="4503906"/>
          <a:ext cx="8765177" cy="1689312"/>
        </p:xfrm>
        <a:graphic>
          <a:graphicData uri="http://schemas.openxmlformats.org/drawingml/2006/table">
            <a:tbl>
              <a:tblPr firstRow="1" bandRow="1">
                <a:tableStyleId>{5C22544A-7EE6-4342-B048-85BDC9FD1C3A}</a:tableStyleId>
              </a:tblPr>
              <a:tblGrid>
                <a:gridCol w="2663265">
                  <a:extLst>
                    <a:ext uri="{9D8B030D-6E8A-4147-A177-3AD203B41FA5}">
                      <a16:colId xmlns:a16="http://schemas.microsoft.com/office/drawing/2014/main" val="2890105589"/>
                    </a:ext>
                  </a:extLst>
                </a:gridCol>
                <a:gridCol w="6101912">
                  <a:extLst>
                    <a:ext uri="{9D8B030D-6E8A-4147-A177-3AD203B41FA5}">
                      <a16:colId xmlns:a16="http://schemas.microsoft.com/office/drawing/2014/main" val="3246656878"/>
                    </a:ext>
                  </a:extLst>
                </a:gridCol>
              </a:tblGrid>
              <a:tr h="395098">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solidFill>
                            <a:schemeClr val="bg1"/>
                          </a:solidFill>
                        </a:rPr>
                        <a:t>OFFLINE MODE and ONLINE MODE</a:t>
                      </a:r>
                      <a:endParaRPr lang="en-IN" dirty="0" smtClean="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50000"/>
                      </a:schemeClr>
                    </a:solidFill>
                  </a:tcPr>
                </a:tc>
                <a:tc hMerge="1">
                  <a:txBody>
                    <a:bodyPr/>
                    <a:lstStyle/>
                    <a:p>
                      <a:endParaRPr lang="en-IN"/>
                    </a:p>
                  </a:txBody>
                  <a:tcPr/>
                </a:tc>
                <a:extLst>
                  <a:ext uri="{0D108BD9-81ED-4DB2-BD59-A6C34878D82A}">
                    <a16:rowId xmlns:a16="http://schemas.microsoft.com/office/drawing/2014/main" val="2812282099"/>
                  </a:ext>
                </a:extLst>
              </a:tr>
              <a:tr h="1294214">
                <a:tc>
                  <a:txBody>
                    <a:bodyPr/>
                    <a:lstStyle/>
                    <a:p>
                      <a:pPr algn="ctr"/>
                      <a:endParaRPr lang="en-US" dirty="0" smtClean="0"/>
                    </a:p>
                    <a:p>
                      <a:pPr algn="ctr"/>
                      <a:r>
                        <a:rPr lang="en-US" b="1" dirty="0" smtClean="0"/>
                        <a:t>Filled Form</a:t>
                      </a:r>
                      <a:endParaRPr lang="en-IN"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marL="285750" indent="-285750" algn="just">
                        <a:buFontTx/>
                        <a:buChar char="-"/>
                      </a:pPr>
                      <a:r>
                        <a:rPr lang="en-US" sz="1600" dirty="0" smtClean="0"/>
                        <a:t>To open a </a:t>
                      </a:r>
                      <a:r>
                        <a:rPr lang="en-US" sz="1600" dirty="0" err="1" smtClean="0"/>
                        <a:t>Demat</a:t>
                      </a:r>
                      <a:r>
                        <a:rPr lang="en-US" sz="1600" dirty="0" smtClean="0"/>
                        <a:t> Account first.</a:t>
                      </a:r>
                    </a:p>
                    <a:p>
                      <a:pPr marL="285750" indent="-285750" algn="just">
                        <a:buFontTx/>
                        <a:buChar char="-"/>
                      </a:pPr>
                      <a:r>
                        <a:rPr lang="en-US" sz="1600" dirty="0" smtClean="0"/>
                        <a:t>Investors may obtain Application</a:t>
                      </a:r>
                      <a:r>
                        <a:rPr lang="en-US" sz="1600" baseline="0" dirty="0" smtClean="0"/>
                        <a:t> Form from Stock Broker/ Sponsor Bank/ Exchange Website.</a:t>
                      </a:r>
                    </a:p>
                    <a:p>
                      <a:pPr marL="285750" indent="-285750" algn="just">
                        <a:buFontTx/>
                        <a:buChar char="-"/>
                      </a:pPr>
                      <a:r>
                        <a:rPr lang="en-US" sz="1600" baseline="0" dirty="0" smtClean="0"/>
                        <a:t>Form submitted to Stock Broker/ Sponsor Bank.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714416172"/>
                  </a:ext>
                </a:extLst>
              </a:tr>
            </a:tbl>
          </a:graphicData>
        </a:graphic>
      </p:graphicFrame>
      <p:sp>
        <p:nvSpPr>
          <p:cNvPr id="8"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11</a:t>
            </a:r>
            <a:endParaRPr lang="en-IN" sz="1000" b="0" strike="noStrike" spc="-1" dirty="0">
              <a:solidFill>
                <a:schemeClr val="bg1"/>
              </a:solidFill>
              <a:latin typeface="Arial"/>
            </a:endParaRPr>
          </a:p>
        </p:txBody>
      </p:sp>
      <p:pic>
        <p:nvPicPr>
          <p:cNvPr id="9" name="Picture 3"/>
          <p:cNvPicPr/>
          <p:nvPr/>
        </p:nvPicPr>
        <p:blipFill>
          <a:blip r:embed="rId2"/>
          <a:stretch/>
        </p:blipFill>
        <p:spPr>
          <a:xfrm>
            <a:off x="0" y="27180"/>
            <a:ext cx="1029600" cy="803880"/>
          </a:xfrm>
          <a:prstGeom prst="rect">
            <a:avLst/>
          </a:prstGeom>
          <a:ln>
            <a:noFill/>
          </a:ln>
        </p:spPr>
      </p:pic>
    </p:spTree>
    <p:extLst>
      <p:ext uri="{BB962C8B-B14F-4D97-AF65-F5344CB8AC3E}">
        <p14:creationId xmlns:p14="http://schemas.microsoft.com/office/powerpoint/2010/main" val="2383807090"/>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p14="http://schemas.microsoft.com/office/powerpoint/2010/main" xmlns:a16="http://schemas.microsoft.com/office/drawing/2014/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 name="CustomShape 1"/>
          <p:cNvSpPr/>
          <p:nvPr/>
        </p:nvSpPr>
        <p:spPr>
          <a:xfrm>
            <a:off x="-221880" y="-51831"/>
            <a:ext cx="10127880" cy="748080"/>
          </a:xfrm>
          <a:prstGeom prst="rect">
            <a:avLst/>
          </a:prstGeom>
          <a:noFill/>
          <a:ln w="12600">
            <a:noFill/>
          </a:ln>
        </p:spPr>
        <p:style>
          <a:lnRef idx="0">
            <a:scrgbClr r="0" g="0" b="0"/>
          </a:lnRef>
          <a:fillRef idx="0">
            <a:scrgbClr r="0" g="0" b="0"/>
          </a:fillRef>
          <a:effectRef idx="0">
            <a:scrgbClr r="0" g="0" b="0"/>
          </a:effectRef>
          <a:fontRef idx="minor"/>
        </p:style>
        <p:txBody>
          <a:bodyPr lIns="45000" tIns="45000" rIns="45000" bIns="45000" anchor="b"/>
          <a:lstStyle/>
          <a:p>
            <a:pPr algn="ctr">
              <a:lnSpc>
                <a:spcPct val="90000"/>
              </a:lnSpc>
            </a:pPr>
            <a:r>
              <a:rPr lang="en-US" sz="2800" b="1" spc="-1" dirty="0" smtClean="0">
                <a:solidFill>
                  <a:srgbClr val="000000"/>
                </a:solidFill>
                <a:ea typeface="Arial"/>
              </a:rPr>
              <a:t>How to apply in Public Issue?</a:t>
            </a:r>
            <a:endParaRPr lang="en-US" sz="2800" b="1" spc="-1" dirty="0">
              <a:solidFill>
                <a:srgbClr val="000000"/>
              </a:solidFill>
              <a:ea typeface="Arial"/>
            </a:endParaRPr>
          </a:p>
        </p:txBody>
      </p:sp>
      <p:sp>
        <p:nvSpPr>
          <p:cNvPr id="7" name="Content Placeholder 3"/>
          <p:cNvSpPr txBox="1">
            <a:spLocks/>
          </p:cNvSpPr>
          <p:nvPr/>
        </p:nvSpPr>
        <p:spPr>
          <a:xfrm>
            <a:off x="332820" y="985527"/>
            <a:ext cx="8686800" cy="4818185"/>
          </a:xfrm>
          <a:prstGeom prst="rect">
            <a:avLst/>
          </a:prstGeom>
        </p:spPr>
        <p:txBody>
          <a:bodyPr lIns="0" tIns="0" rIns="0" bIns="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74320" lvl="2" indent="0" algn="just">
              <a:spcBef>
                <a:spcPts val="700"/>
              </a:spcBef>
              <a:buSzPct val="60000"/>
              <a:buFont typeface="Arial" panose="020B0604020202020204" pitchFamily="34" charset="0"/>
              <a:buNone/>
            </a:pPr>
            <a:endParaRPr lang="en-IN" sz="1600" b="1" u="sng" dirty="0" smtClean="0">
              <a:latin typeface="Arial" panose="020B0604020202020204" pitchFamily="34" charset="0"/>
              <a:cs typeface="Arial" panose="020B0604020202020204" pitchFamily="34" charset="0"/>
            </a:endParaRPr>
          </a:p>
          <a:p>
            <a:pPr marL="274320" lvl="2" indent="0" algn="just">
              <a:spcBef>
                <a:spcPts val="700"/>
              </a:spcBef>
              <a:buSzPct val="60000"/>
              <a:buFont typeface="Arial" panose="020B0604020202020204" pitchFamily="34" charset="0"/>
              <a:buNone/>
            </a:pPr>
            <a:endParaRPr lang="en-IN" sz="1600" b="1" u="sng" dirty="0" smtClean="0">
              <a:latin typeface="Arial" panose="020B0604020202020204" pitchFamily="34" charset="0"/>
              <a:cs typeface="Arial" panose="020B0604020202020204" pitchFamily="34" charset="0"/>
            </a:endParaRPr>
          </a:p>
          <a:p>
            <a:pPr marL="274320" lvl="2" indent="0" algn="just">
              <a:spcBef>
                <a:spcPts val="700"/>
              </a:spcBef>
              <a:buSzPct val="60000"/>
              <a:buFont typeface="Arial" panose="020B0604020202020204" pitchFamily="34" charset="0"/>
              <a:buNone/>
            </a:pPr>
            <a:endParaRPr lang="en-IN" sz="1600" b="1" u="sng" dirty="0">
              <a:latin typeface="Arial" panose="020B0604020202020204" pitchFamily="34" charset="0"/>
              <a:cs typeface="Arial" panose="020B0604020202020204" pitchFamily="34" charset="0"/>
            </a:endParaRPr>
          </a:p>
          <a:p>
            <a:pPr marL="274320" lvl="2" indent="0" algn="just">
              <a:spcBef>
                <a:spcPts val="700"/>
              </a:spcBef>
              <a:buSzPct val="60000"/>
              <a:buFont typeface="Arial" panose="020B0604020202020204" pitchFamily="34" charset="0"/>
              <a:buNone/>
            </a:pPr>
            <a:endParaRPr lang="en-IN" sz="1600" b="1" u="sng" dirty="0" smtClean="0">
              <a:latin typeface="Arial" panose="020B0604020202020204" pitchFamily="34" charset="0"/>
              <a:cs typeface="Arial" panose="020B0604020202020204" pitchFamily="34" charset="0"/>
            </a:endParaRPr>
          </a:p>
          <a:p>
            <a:pPr marL="274320" lvl="2" indent="0" algn="just">
              <a:spcBef>
                <a:spcPts val="700"/>
              </a:spcBef>
              <a:buSzPct val="60000"/>
              <a:buFont typeface="Arial" panose="020B0604020202020204" pitchFamily="34" charset="0"/>
              <a:buNone/>
            </a:pPr>
            <a:endParaRPr lang="en-IN" sz="1600" b="1" u="sng" dirty="0">
              <a:latin typeface="Arial" panose="020B0604020202020204" pitchFamily="34" charset="0"/>
              <a:cs typeface="Arial" panose="020B0604020202020204" pitchFamily="34" charset="0"/>
            </a:endParaRPr>
          </a:p>
          <a:p>
            <a:pPr marL="274320" lvl="2" indent="0" algn="just">
              <a:spcBef>
                <a:spcPts val="700"/>
              </a:spcBef>
              <a:buSzPct val="60000"/>
              <a:buFont typeface="Arial" panose="020B0604020202020204" pitchFamily="34" charset="0"/>
              <a:buNone/>
            </a:pPr>
            <a:endParaRPr lang="en-IN" sz="1500" dirty="0" smtClean="0">
              <a:latin typeface="Arial" panose="020B0604020202020204" pitchFamily="34" charset="0"/>
              <a:cs typeface="Arial" panose="020B0604020202020204" pitchFamily="34" charset="0"/>
            </a:endParaRPr>
          </a:p>
          <a:p>
            <a:pPr marL="274320" lvl="2" indent="0" algn="just">
              <a:spcBef>
                <a:spcPts val="700"/>
              </a:spcBef>
              <a:buSzPct val="60000"/>
              <a:buFont typeface="Arial" panose="020B0604020202020204" pitchFamily="34" charset="0"/>
              <a:buNone/>
            </a:pPr>
            <a:endParaRPr lang="en-IN" sz="1500" dirty="0">
              <a:latin typeface="Arial" panose="020B0604020202020204" pitchFamily="34" charset="0"/>
              <a:cs typeface="Arial" panose="020B0604020202020204" pitchFamily="34" charset="0"/>
            </a:endParaRPr>
          </a:p>
          <a:p>
            <a:pPr marL="274320" lvl="2" indent="0" algn="just">
              <a:spcBef>
                <a:spcPts val="700"/>
              </a:spcBef>
              <a:buSzPct val="60000"/>
              <a:buFont typeface="Arial" panose="020B0604020202020204" pitchFamily="34" charset="0"/>
              <a:buNone/>
            </a:pPr>
            <a:endParaRPr lang="en-IN" sz="1500" dirty="0" smtClean="0">
              <a:latin typeface="Arial" panose="020B0604020202020204" pitchFamily="34" charset="0"/>
              <a:cs typeface="Arial" panose="020B0604020202020204" pitchFamily="34" charset="0"/>
            </a:endParaRPr>
          </a:p>
          <a:p>
            <a:pPr marL="274320" lvl="2" indent="0" algn="just">
              <a:spcBef>
                <a:spcPts val="700"/>
              </a:spcBef>
              <a:buSzPct val="60000"/>
              <a:buFont typeface="Arial" panose="020B0604020202020204" pitchFamily="34" charset="0"/>
              <a:buNone/>
            </a:pPr>
            <a:endParaRPr lang="en-IN" sz="1500" dirty="0">
              <a:latin typeface="Arial" panose="020B0604020202020204" pitchFamily="34" charset="0"/>
              <a:cs typeface="Arial" panose="020B0604020202020204" pitchFamily="34" charset="0"/>
            </a:endParaRPr>
          </a:p>
          <a:p>
            <a:pPr marL="274320" lvl="2" indent="0" algn="just">
              <a:spcBef>
                <a:spcPts val="700"/>
              </a:spcBef>
              <a:buSzPct val="60000"/>
              <a:buFont typeface="Arial" panose="020B0604020202020204" pitchFamily="34" charset="0"/>
              <a:buNone/>
            </a:pPr>
            <a:endParaRPr lang="en-IN" sz="1500" dirty="0" smtClean="0">
              <a:latin typeface="Arial" panose="020B0604020202020204" pitchFamily="34" charset="0"/>
              <a:cs typeface="Arial" panose="020B0604020202020204" pitchFamily="34" charset="0"/>
            </a:endParaRPr>
          </a:p>
          <a:p>
            <a:pPr marL="457200" lvl="3" indent="0" algn="just">
              <a:spcBef>
                <a:spcPts val="700"/>
              </a:spcBef>
              <a:buSzPct val="60000"/>
              <a:buFont typeface="Arial" panose="020B0604020202020204" pitchFamily="34" charset="0"/>
              <a:buNone/>
            </a:pPr>
            <a:endParaRPr lang="en-US" sz="1500" dirty="0">
              <a:latin typeface="Arial" panose="020B0604020202020204" pitchFamily="34" charset="0"/>
              <a:cs typeface="Arial" panose="020B0604020202020204" pitchFamily="34" charset="0"/>
            </a:endParaRPr>
          </a:p>
        </p:txBody>
      </p:sp>
      <p:graphicFrame>
        <p:nvGraphicFramePr>
          <p:cNvPr id="2" name="Table 1"/>
          <p:cNvGraphicFramePr>
            <a:graphicFrameLocks noGrp="1"/>
          </p:cNvGraphicFramePr>
          <p:nvPr>
            <p:extLst>
              <p:ext uri="{D42A27DB-BD31-4B8C-83A1-F6EECF244321}">
                <p14:modId xmlns:p14="http://schemas.microsoft.com/office/powerpoint/2010/main" val="2344729649"/>
              </p:ext>
            </p:extLst>
          </p:nvPr>
        </p:nvGraphicFramePr>
        <p:xfrm>
          <a:off x="645583" y="3032155"/>
          <a:ext cx="8765177" cy="3124115"/>
        </p:xfrm>
        <a:graphic>
          <a:graphicData uri="http://schemas.openxmlformats.org/drawingml/2006/table">
            <a:tbl>
              <a:tblPr firstRow="1" bandRow="1">
                <a:tableStyleId>{5C22544A-7EE6-4342-B048-85BDC9FD1C3A}</a:tableStyleId>
              </a:tblPr>
              <a:tblGrid>
                <a:gridCol w="2663265">
                  <a:extLst>
                    <a:ext uri="{9D8B030D-6E8A-4147-A177-3AD203B41FA5}">
                      <a16:colId xmlns:a16="http://schemas.microsoft.com/office/drawing/2014/main" val="2890105589"/>
                    </a:ext>
                  </a:extLst>
                </a:gridCol>
                <a:gridCol w="1037878">
                  <a:extLst>
                    <a:ext uri="{9D8B030D-6E8A-4147-A177-3AD203B41FA5}">
                      <a16:colId xmlns:a16="http://schemas.microsoft.com/office/drawing/2014/main" val="3246656878"/>
                    </a:ext>
                  </a:extLst>
                </a:gridCol>
                <a:gridCol w="5064034">
                  <a:extLst>
                    <a:ext uri="{9D8B030D-6E8A-4147-A177-3AD203B41FA5}">
                      <a16:colId xmlns:a16="http://schemas.microsoft.com/office/drawing/2014/main" val="2189161147"/>
                    </a:ext>
                  </a:extLst>
                </a:gridCol>
              </a:tblGrid>
              <a:tr h="274384">
                <a:tc gridSpan="3">
                  <a:txBody>
                    <a:bodyPr/>
                    <a:lstStyle/>
                    <a:p>
                      <a:pPr algn="ctr"/>
                      <a:r>
                        <a:rPr lang="en-IN" dirty="0" smtClean="0">
                          <a:solidFill>
                            <a:schemeClr val="bg1"/>
                          </a:solidFill>
                        </a:rPr>
                        <a:t>How to make payment</a:t>
                      </a:r>
                      <a:endParaRPr lang="en-IN"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50000"/>
                      </a:schemeClr>
                    </a:solidFill>
                  </a:tcPr>
                </a:tc>
                <a:tc hMerge="1">
                  <a:txBody>
                    <a:bodyPr/>
                    <a:lstStyle/>
                    <a:p>
                      <a:endParaRPr lang="en-IN"/>
                    </a:p>
                  </a:txBody>
                  <a:tcPr/>
                </a:tc>
                <a:tc hMerge="1">
                  <a:txBody>
                    <a:bodyPr/>
                    <a:lstStyle/>
                    <a:p>
                      <a:endParaRPr lang="en-IN"/>
                    </a:p>
                  </a:txBody>
                  <a:tcPr/>
                </a:tc>
                <a:extLst>
                  <a:ext uri="{0D108BD9-81ED-4DB2-BD59-A6C34878D82A}">
                    <a16:rowId xmlns:a16="http://schemas.microsoft.com/office/drawing/2014/main" val="2812282099"/>
                  </a:ext>
                </a:extLst>
              </a:tr>
              <a:tr h="983209">
                <a:tc>
                  <a:txBody>
                    <a:bodyPr/>
                    <a:lstStyle/>
                    <a:p>
                      <a:pPr algn="ctr"/>
                      <a:endParaRPr lang="en-US" b="1" dirty="0" smtClean="0"/>
                    </a:p>
                    <a:p>
                      <a:pPr algn="ctr"/>
                      <a:r>
                        <a:rPr lang="en-US" b="1" dirty="0" smtClean="0"/>
                        <a:t>ASBA</a:t>
                      </a:r>
                      <a:endParaRPr lang="en-IN"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gridSpan="2">
                  <a:txBody>
                    <a:bodyPr/>
                    <a:lstStyle/>
                    <a:p>
                      <a:pPr marL="285750" indent="-285750" algn="just">
                        <a:buFontTx/>
                        <a:buChar char="-"/>
                      </a:pPr>
                      <a:r>
                        <a:rPr lang="en-US" sz="1600" dirty="0" smtClean="0"/>
                        <a:t>Application Supported by Blocked</a:t>
                      </a:r>
                      <a:r>
                        <a:rPr lang="en-US" sz="1600" baseline="0" dirty="0" smtClean="0"/>
                        <a:t> Amount.</a:t>
                      </a:r>
                    </a:p>
                    <a:p>
                      <a:pPr marL="285750" indent="-285750" algn="just">
                        <a:buFontTx/>
                        <a:buChar char="-"/>
                      </a:pPr>
                      <a:r>
                        <a:rPr lang="en-US" sz="1600" baseline="0" dirty="0" smtClean="0"/>
                        <a:t>Facility provided by Self Certified Syndicate Banks (SCSCBs)</a:t>
                      </a:r>
                    </a:p>
                    <a:p>
                      <a:pPr marL="285750" indent="-285750" algn="just">
                        <a:buFontTx/>
                        <a:buChar char="-"/>
                      </a:pPr>
                      <a:r>
                        <a:rPr lang="en-US" sz="1600" baseline="0" dirty="0" smtClean="0"/>
                        <a:t>Full Bid Amount blocked in the bank account of the bidder.</a:t>
                      </a:r>
                      <a:endParaRPr lang="en-US" baseline="0"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hMerge="1">
                  <a:txBody>
                    <a:bodyPr/>
                    <a:lstStyle/>
                    <a:p>
                      <a:endParaRPr lang="en-IN"/>
                    </a:p>
                  </a:txBody>
                  <a:tcPr/>
                </a:tc>
                <a:extLst>
                  <a:ext uri="{0D108BD9-81ED-4DB2-BD59-A6C34878D82A}">
                    <a16:rowId xmlns:a16="http://schemas.microsoft.com/office/drawing/2014/main" val="2714416172"/>
                  </a:ext>
                </a:extLst>
              </a:tr>
              <a:tr h="860746">
                <a:tc rowSpan="2">
                  <a:txBody>
                    <a:bodyPr/>
                    <a:lstStyle/>
                    <a:p>
                      <a:pPr algn="ctr"/>
                      <a:endParaRPr lang="en-US" b="1" dirty="0" smtClean="0"/>
                    </a:p>
                    <a:p>
                      <a:pPr algn="ctr"/>
                      <a:r>
                        <a:rPr lang="en-US" b="1" dirty="0" smtClean="0"/>
                        <a:t>UPI in</a:t>
                      </a:r>
                      <a:r>
                        <a:rPr lang="en-US" b="1" baseline="0" dirty="0" smtClean="0"/>
                        <a:t> ASBA</a:t>
                      </a:r>
                      <a:endParaRPr lang="en-IN"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marL="285750" indent="-285750" algn="just">
                        <a:buFontTx/>
                        <a:buChar char="-"/>
                      </a:pPr>
                      <a:r>
                        <a:rPr lang="en-US" sz="1600" dirty="0" smtClean="0"/>
                        <a:t>For </a:t>
                      </a:r>
                      <a:r>
                        <a:rPr lang="en-US" sz="1600" dirty="0" smtClean="0">
                          <a:sym typeface="Wingdings" panose="05000000000000000000" pitchFamily="2" charset="2"/>
                        </a:rPr>
                        <a:t></a:t>
                      </a:r>
                      <a:endParaRPr lang="en-IN"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accent4">
                        <a:lumMod val="20000"/>
                        <a:lumOff val="80000"/>
                      </a:schemeClr>
                    </a:solidFill>
                  </a:tcPr>
                </a:tc>
                <a:tc>
                  <a:txBody>
                    <a:bodyPr/>
                    <a:lstStyle/>
                    <a:p>
                      <a:pPr marL="342900" indent="-342900" algn="just">
                        <a:buFontTx/>
                        <a:buAutoNum type="alphaLcParenR"/>
                      </a:pPr>
                      <a:r>
                        <a:rPr lang="en-US" sz="1600" dirty="0" smtClean="0"/>
                        <a:t>Retail Individual Investors.</a:t>
                      </a:r>
                    </a:p>
                    <a:p>
                      <a:pPr marL="342900" indent="-342900" algn="just">
                        <a:buFontTx/>
                        <a:buAutoNum type="alphaLcParenR"/>
                      </a:pPr>
                      <a:r>
                        <a:rPr lang="en-US" sz="1600" dirty="0" smtClean="0">
                          <a:sym typeface="Wingdings" panose="05000000000000000000" pitchFamily="2" charset="2"/>
                        </a:rPr>
                        <a:t>Bidding for retail investors reserved </a:t>
                      </a:r>
                      <a:r>
                        <a:rPr lang="en-US" sz="1600" baseline="0" dirty="0" smtClean="0">
                          <a:sym typeface="Wingdings" panose="05000000000000000000" pitchFamily="2" charset="2"/>
                        </a:rPr>
                        <a:t>up to Rs.2,00,000/-</a:t>
                      </a:r>
                      <a:r>
                        <a:rPr lang="en-IN" sz="1600" baseline="0" dirty="0" smtClean="0">
                          <a:sym typeface="Wingdings" panose="05000000000000000000" pitchFamily="2" charset="2"/>
                        </a:rPr>
                        <a:t>.</a:t>
                      </a:r>
                      <a:endParaRPr lang="en-IN" sz="1600" dirty="0" smtClean="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3947899170"/>
                  </a:ext>
                </a:extLst>
              </a:tr>
              <a:tr h="292915">
                <a:tc vMerge="1">
                  <a:txBody>
                    <a:bodyPr/>
                    <a:lstStyle/>
                    <a:p>
                      <a:endParaRPr lang="en-IN"/>
                    </a:p>
                  </a:txBody>
                  <a:tcPr/>
                </a:tc>
                <a:tc gridSpan="2">
                  <a:txBody>
                    <a:bodyPr/>
                    <a:lstStyle/>
                    <a:p>
                      <a:pPr marL="285750" marR="0" indent="-285750" algn="just" defTabSz="914400" rtl="0" eaLnBrk="1" fontAlgn="auto" latinLnBrk="0" hangingPunct="1">
                        <a:lnSpc>
                          <a:spcPct val="100000"/>
                        </a:lnSpc>
                        <a:spcBef>
                          <a:spcPts val="0"/>
                        </a:spcBef>
                        <a:spcAft>
                          <a:spcPts val="0"/>
                        </a:spcAft>
                        <a:buClrTx/>
                        <a:buSzTx/>
                        <a:buFontTx/>
                        <a:buChar char="-"/>
                        <a:tabLst/>
                        <a:defRPr/>
                      </a:pPr>
                      <a:r>
                        <a:rPr lang="en-US" sz="1600" kern="1200" baseline="0" dirty="0" smtClean="0">
                          <a:solidFill>
                            <a:schemeClr val="dk1"/>
                          </a:solidFill>
                          <a:latin typeface="+mn-lt"/>
                          <a:ea typeface="+mn-ea"/>
                          <a:cs typeface="+mn-cs"/>
                        </a:rPr>
                        <a:t>Application via UPI facility of Sponsor Bank.</a:t>
                      </a:r>
                      <a:endParaRPr lang="en-IN" sz="1800" kern="1200" baseline="0" dirty="0" smtClean="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hMerge="1">
                  <a:txBody>
                    <a:bodyPr/>
                    <a:lstStyle/>
                    <a:p>
                      <a:endParaRPr lang="en-IN"/>
                    </a:p>
                  </a:txBody>
                  <a:tcPr/>
                </a:tc>
                <a:extLst>
                  <a:ext uri="{0D108BD9-81ED-4DB2-BD59-A6C34878D82A}">
                    <a16:rowId xmlns:a16="http://schemas.microsoft.com/office/drawing/2014/main" val="2015527979"/>
                  </a:ext>
                </a:extLst>
              </a:tr>
              <a:tr h="434441">
                <a:tc>
                  <a:txBody>
                    <a:bodyPr/>
                    <a:lstStyle/>
                    <a:p>
                      <a:pPr algn="ctr"/>
                      <a:r>
                        <a:rPr lang="en-US" b="1" dirty="0" smtClean="0"/>
                        <a:t>3-in-1 Account</a:t>
                      </a:r>
                      <a:endParaRPr lang="en-IN"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gridSpan="2">
                  <a:txBody>
                    <a:bodyPr/>
                    <a:lstStyle/>
                    <a:p>
                      <a:pPr marL="285750" indent="-285750" algn="just">
                        <a:buFontTx/>
                        <a:buChar char="-"/>
                      </a:pPr>
                      <a:r>
                        <a:rPr lang="en-US" sz="1600" dirty="0" smtClean="0"/>
                        <a:t>Applying in IPO through 3-in-1 account (</a:t>
                      </a:r>
                      <a:r>
                        <a:rPr lang="en-US" sz="1600" dirty="0" err="1" smtClean="0"/>
                        <a:t>demat</a:t>
                      </a:r>
                      <a:r>
                        <a:rPr lang="en-US" sz="1600" dirty="0" smtClean="0"/>
                        <a:t>, trading and bank account).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hMerge="1">
                  <a:txBody>
                    <a:bodyPr/>
                    <a:lstStyle/>
                    <a:p>
                      <a:endParaRPr lang="en-IN"/>
                    </a:p>
                  </a:txBody>
                  <a:tcPr/>
                </a:tc>
                <a:extLst>
                  <a:ext uri="{0D108BD9-81ED-4DB2-BD59-A6C34878D82A}">
                    <a16:rowId xmlns:a16="http://schemas.microsoft.com/office/drawing/2014/main" val="1391767289"/>
                  </a:ext>
                </a:extLst>
              </a:tr>
            </a:tbl>
          </a:graphicData>
        </a:graphic>
      </p:graphicFrame>
      <p:sp>
        <p:nvSpPr>
          <p:cNvPr id="8"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11</a:t>
            </a:r>
            <a:endParaRPr lang="en-IN" sz="1000" b="0" strike="noStrike" spc="-1" dirty="0">
              <a:solidFill>
                <a:schemeClr val="bg1"/>
              </a:solidFill>
              <a:latin typeface="Arial"/>
            </a:endParaRPr>
          </a:p>
        </p:txBody>
      </p:sp>
      <p:pic>
        <p:nvPicPr>
          <p:cNvPr id="9" name="Picture 3"/>
          <p:cNvPicPr/>
          <p:nvPr/>
        </p:nvPicPr>
        <p:blipFill>
          <a:blip r:embed="rId2"/>
          <a:stretch/>
        </p:blipFill>
        <p:spPr>
          <a:xfrm>
            <a:off x="0" y="27180"/>
            <a:ext cx="1029600" cy="803880"/>
          </a:xfrm>
          <a:prstGeom prst="rect">
            <a:avLst/>
          </a:prstGeom>
          <a:ln>
            <a:noFill/>
          </a:ln>
        </p:spPr>
      </p:pic>
      <p:pic>
        <p:nvPicPr>
          <p:cNvPr id="3" name="Picture 2"/>
          <p:cNvPicPr>
            <a:picLocks noChangeAspect="1"/>
          </p:cNvPicPr>
          <p:nvPr/>
        </p:nvPicPr>
        <p:blipFill>
          <a:blip r:embed="rId3"/>
          <a:stretch>
            <a:fillRect/>
          </a:stretch>
        </p:blipFill>
        <p:spPr>
          <a:xfrm>
            <a:off x="619566" y="1130066"/>
            <a:ext cx="8791194" cy="1743607"/>
          </a:xfrm>
          <a:prstGeom prst="rect">
            <a:avLst/>
          </a:prstGeom>
        </p:spPr>
      </p:pic>
    </p:spTree>
    <p:extLst>
      <p:ext uri="{BB962C8B-B14F-4D97-AF65-F5344CB8AC3E}">
        <p14:creationId xmlns:p14="http://schemas.microsoft.com/office/powerpoint/2010/main" val="890543680"/>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 name="CustomShape 1"/>
          <p:cNvSpPr/>
          <p:nvPr/>
        </p:nvSpPr>
        <p:spPr>
          <a:xfrm>
            <a:off x="-221880" y="0"/>
            <a:ext cx="10127880" cy="748080"/>
          </a:xfrm>
          <a:prstGeom prst="rect">
            <a:avLst/>
          </a:prstGeom>
          <a:noFill/>
          <a:ln w="12600">
            <a:noFill/>
          </a:ln>
        </p:spPr>
        <p:style>
          <a:lnRef idx="0">
            <a:scrgbClr r="0" g="0" b="0"/>
          </a:lnRef>
          <a:fillRef idx="0">
            <a:scrgbClr r="0" g="0" b="0"/>
          </a:fillRef>
          <a:effectRef idx="0">
            <a:scrgbClr r="0" g="0" b="0"/>
          </a:effectRef>
          <a:fontRef idx="minor"/>
        </p:style>
        <p:txBody>
          <a:bodyPr lIns="45000" tIns="45000" rIns="45000" bIns="45000" anchor="b"/>
          <a:lstStyle/>
          <a:p>
            <a:pPr algn="ctr">
              <a:lnSpc>
                <a:spcPct val="90000"/>
              </a:lnSpc>
            </a:pPr>
            <a:r>
              <a:rPr lang="en-US" sz="2800" b="1" spc="-1" dirty="0">
                <a:solidFill>
                  <a:srgbClr val="000000"/>
                </a:solidFill>
                <a:ea typeface="Arial"/>
              </a:rPr>
              <a:t>Rights of a </a:t>
            </a:r>
            <a:r>
              <a:rPr lang="en-US" sz="2800" b="1" spc="-1" dirty="0" smtClean="0">
                <a:solidFill>
                  <a:srgbClr val="000000"/>
                </a:solidFill>
                <a:ea typeface="Arial"/>
              </a:rPr>
              <a:t>Shareholder</a:t>
            </a:r>
            <a:endParaRPr lang="en-US" sz="2800" b="1" spc="-1" dirty="0">
              <a:solidFill>
                <a:srgbClr val="000000"/>
              </a:solidFill>
              <a:ea typeface="Arial"/>
            </a:endParaRPr>
          </a:p>
        </p:txBody>
      </p:sp>
      <p:sp>
        <p:nvSpPr>
          <p:cNvPr id="8" name="TextBox 7">
            <a:extLst>
              <a:ext uri="{FF2B5EF4-FFF2-40B4-BE49-F238E27FC236}">
                <a16:creationId xmlns:a16="http://schemas.microsoft.com/office/drawing/2014/main" id="{6B98D0A9-6CE5-4B60-A5A4-820DF4C5E2F0}"/>
              </a:ext>
            </a:extLst>
          </p:cNvPr>
          <p:cNvSpPr txBox="1"/>
          <p:nvPr/>
        </p:nvSpPr>
        <p:spPr>
          <a:xfrm>
            <a:off x="485220" y="1089678"/>
            <a:ext cx="8382000" cy="4401205"/>
          </a:xfrm>
          <a:prstGeom prst="rect">
            <a:avLst/>
          </a:prstGeom>
          <a:noFill/>
        </p:spPr>
        <p:txBody>
          <a:bodyPr wrap="square">
            <a:spAutoFit/>
          </a:bodyPr>
          <a:lstStyle/>
          <a:p>
            <a:pPr marL="285750" indent="-285750" algn="just">
              <a:buFont typeface="Arial" panose="020B0604020202020204" pitchFamily="34" charset="0"/>
              <a:buChar char="•"/>
            </a:pPr>
            <a:r>
              <a:rPr lang="en-IN" sz="2000" dirty="0" smtClean="0"/>
              <a:t>Part-owner </a:t>
            </a:r>
            <a:r>
              <a:rPr lang="en-IN" sz="2000" dirty="0"/>
              <a:t>of the </a:t>
            </a:r>
            <a:r>
              <a:rPr lang="en-IN" sz="2000" dirty="0" smtClean="0"/>
              <a:t>company.</a:t>
            </a:r>
          </a:p>
          <a:p>
            <a:pPr marL="285750" indent="-285750" algn="just">
              <a:buFont typeface="Arial" panose="020B0604020202020204" pitchFamily="34" charset="0"/>
              <a:buChar char="•"/>
            </a:pPr>
            <a:endParaRPr lang="en-US" sz="2000" dirty="0" smtClean="0"/>
          </a:p>
          <a:p>
            <a:pPr marL="285750" indent="-285750" algn="just">
              <a:buFont typeface="Arial" panose="020B0604020202020204" pitchFamily="34" charset="0"/>
              <a:buChar char="•"/>
            </a:pPr>
            <a:r>
              <a:rPr lang="en-US" sz="2000" dirty="0" smtClean="0"/>
              <a:t>Right to receive corporate benefits like dividend, whenever declared.</a:t>
            </a:r>
            <a:endParaRPr lang="en-IN" sz="2000" dirty="0"/>
          </a:p>
          <a:p>
            <a:pPr marL="285750" indent="-285750" algn="just">
              <a:buFont typeface="Arial" panose="020B0604020202020204" pitchFamily="34" charset="0"/>
              <a:buChar char="•"/>
            </a:pPr>
            <a:endParaRPr lang="en-IN" sz="2000" dirty="0" smtClean="0"/>
          </a:p>
          <a:p>
            <a:pPr marL="285750" indent="-285750" algn="just">
              <a:buFont typeface="Arial" panose="020B0604020202020204" pitchFamily="34" charset="0"/>
              <a:buChar char="•"/>
            </a:pPr>
            <a:r>
              <a:rPr lang="en-IN" sz="2000" dirty="0" smtClean="0"/>
              <a:t>Right to receive:</a:t>
            </a:r>
          </a:p>
          <a:p>
            <a:pPr marL="720000" indent="-342900" algn="just">
              <a:buFontTx/>
              <a:buChar char="-"/>
            </a:pPr>
            <a:r>
              <a:rPr lang="en-IN" sz="2000" dirty="0" smtClean="0"/>
              <a:t>Annual Reports</a:t>
            </a:r>
          </a:p>
          <a:p>
            <a:pPr marL="720000" indent="-342900" algn="just">
              <a:buFontTx/>
              <a:buChar char="-"/>
            </a:pPr>
            <a:r>
              <a:rPr lang="en-IN" sz="2000" dirty="0" smtClean="0"/>
              <a:t>Audited Financial Statements</a:t>
            </a:r>
          </a:p>
          <a:p>
            <a:pPr marL="720000" indent="-342900" algn="just">
              <a:buFontTx/>
              <a:buChar char="-"/>
            </a:pPr>
            <a:r>
              <a:rPr lang="en-IN" sz="2000" dirty="0" smtClean="0"/>
              <a:t>Notices of General Meetings and other notices</a:t>
            </a:r>
          </a:p>
          <a:p>
            <a:pPr marL="720000" indent="-342900" algn="just">
              <a:buFontTx/>
              <a:buChar char="-"/>
            </a:pPr>
            <a:r>
              <a:rPr lang="en-IN" sz="2000" dirty="0" smtClean="0"/>
              <a:t>Other information disseminated by company.</a:t>
            </a:r>
          </a:p>
          <a:p>
            <a:pPr marL="285750" indent="-285750" algn="just">
              <a:buFont typeface="Arial" panose="020B0604020202020204" pitchFamily="34" charset="0"/>
              <a:buChar char="•"/>
            </a:pPr>
            <a:endParaRPr lang="en-IN" sz="2000" dirty="0" smtClean="0"/>
          </a:p>
          <a:p>
            <a:pPr marL="285750" indent="-285750" algn="just">
              <a:buFont typeface="Arial" panose="020B0604020202020204" pitchFamily="34" charset="0"/>
              <a:buChar char="•"/>
            </a:pPr>
            <a:r>
              <a:rPr lang="en-IN" sz="2000" dirty="0" smtClean="0"/>
              <a:t>Right to attend company meetings.</a:t>
            </a:r>
          </a:p>
          <a:p>
            <a:pPr marL="285750" indent="-285750" algn="just">
              <a:buFont typeface="Arial" panose="020B0604020202020204" pitchFamily="34" charset="0"/>
              <a:buChar char="•"/>
            </a:pPr>
            <a:endParaRPr lang="en-IN" sz="2000" dirty="0" smtClean="0"/>
          </a:p>
          <a:p>
            <a:pPr marL="285750" indent="-285750" algn="just">
              <a:buFont typeface="Arial" panose="020B0604020202020204" pitchFamily="34" charset="0"/>
              <a:buChar char="•"/>
            </a:pPr>
            <a:r>
              <a:rPr lang="en-IN" sz="2000" dirty="0" smtClean="0"/>
              <a:t>Right to contribute in key corporate governance decisions through postal ballot/ e-voting.</a:t>
            </a:r>
            <a:endParaRPr lang="en-IN" sz="2000" dirty="0"/>
          </a:p>
        </p:txBody>
      </p:sp>
      <p:sp>
        <p:nvSpPr>
          <p:cNvPr id="5"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12</a:t>
            </a:r>
            <a:endParaRPr lang="en-IN" sz="1000" b="0" strike="noStrike" spc="-1" dirty="0">
              <a:latin typeface="Arial"/>
            </a:endParaRPr>
          </a:p>
        </p:txBody>
      </p:sp>
      <p:pic>
        <p:nvPicPr>
          <p:cNvPr id="6" name="Picture 3"/>
          <p:cNvPicPr/>
          <p:nvPr/>
        </p:nvPicPr>
        <p:blipFill>
          <a:blip r:embed="rId2"/>
          <a:stretch/>
        </p:blipFill>
        <p:spPr>
          <a:xfrm>
            <a:off x="0" y="27180"/>
            <a:ext cx="1029600" cy="803880"/>
          </a:xfrm>
          <a:prstGeom prst="rect">
            <a:avLst/>
          </a:prstGeom>
          <a:ln>
            <a:noFill/>
          </a:ln>
        </p:spPr>
      </p:pic>
    </p:spTree>
    <p:extLst>
      <p:ext uri="{BB962C8B-B14F-4D97-AF65-F5344CB8AC3E}">
        <p14:creationId xmlns:p14="http://schemas.microsoft.com/office/powerpoint/2010/main" val="3398886147"/>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 name="CustomShape 1"/>
          <p:cNvSpPr/>
          <p:nvPr/>
        </p:nvSpPr>
        <p:spPr>
          <a:xfrm>
            <a:off x="-151360" y="82980"/>
            <a:ext cx="10127880" cy="748080"/>
          </a:xfrm>
          <a:prstGeom prst="rect">
            <a:avLst/>
          </a:prstGeom>
          <a:noFill/>
          <a:ln w="12600">
            <a:noFill/>
          </a:ln>
        </p:spPr>
        <p:style>
          <a:lnRef idx="0">
            <a:scrgbClr r="0" g="0" b="0"/>
          </a:lnRef>
          <a:fillRef idx="0">
            <a:scrgbClr r="0" g="0" b="0"/>
          </a:fillRef>
          <a:effectRef idx="0">
            <a:scrgbClr r="0" g="0" b="0"/>
          </a:effectRef>
          <a:fontRef idx="minor"/>
        </p:style>
        <p:txBody>
          <a:bodyPr lIns="45000" tIns="45000" rIns="45000" bIns="45000" anchor="b"/>
          <a:lstStyle/>
          <a:p>
            <a:pPr algn="ctr">
              <a:lnSpc>
                <a:spcPct val="90000"/>
              </a:lnSpc>
            </a:pPr>
            <a:r>
              <a:rPr lang="en-US" sz="2800" b="1" spc="-1" dirty="0">
                <a:solidFill>
                  <a:srgbClr val="000000"/>
                </a:solidFill>
                <a:ea typeface="Arial"/>
              </a:rPr>
              <a:t>Rights of a Shareholder </a:t>
            </a:r>
            <a:endParaRPr lang="en-US" sz="2800" b="1" spc="-1" dirty="0" smtClean="0">
              <a:solidFill>
                <a:srgbClr val="000000"/>
              </a:solidFill>
              <a:ea typeface="Arial"/>
            </a:endParaRPr>
          </a:p>
          <a:p>
            <a:pPr algn="ctr">
              <a:lnSpc>
                <a:spcPct val="90000"/>
              </a:lnSpc>
            </a:pPr>
            <a:r>
              <a:rPr lang="en-US" sz="2800" b="1" spc="-1" dirty="0" smtClean="0">
                <a:solidFill>
                  <a:srgbClr val="000000"/>
                </a:solidFill>
                <a:ea typeface="Arial"/>
              </a:rPr>
              <a:t>(subject to certain limitations/ restrictions) </a:t>
            </a:r>
            <a:endParaRPr lang="en-US" sz="2800" b="1" spc="-1" dirty="0">
              <a:solidFill>
                <a:srgbClr val="000000"/>
              </a:solidFill>
              <a:ea typeface="Arial"/>
            </a:endParaRPr>
          </a:p>
        </p:txBody>
      </p:sp>
      <p:sp>
        <p:nvSpPr>
          <p:cNvPr id="7" name="TextBox 6">
            <a:extLst>
              <a:ext uri="{FF2B5EF4-FFF2-40B4-BE49-F238E27FC236}">
                <a16:creationId xmlns:a16="http://schemas.microsoft.com/office/drawing/2014/main" id="{6B98D0A9-6CE5-4B60-A5A4-820DF4C5E2F0}"/>
              </a:ext>
            </a:extLst>
          </p:cNvPr>
          <p:cNvSpPr txBox="1"/>
          <p:nvPr/>
        </p:nvSpPr>
        <p:spPr>
          <a:xfrm>
            <a:off x="485219" y="1034382"/>
            <a:ext cx="8854723" cy="4708981"/>
          </a:xfrm>
          <a:prstGeom prst="rect">
            <a:avLst/>
          </a:prstGeom>
          <a:noFill/>
        </p:spPr>
        <p:txBody>
          <a:bodyPr wrap="square">
            <a:spAutoFit/>
          </a:bodyPr>
          <a:lstStyle/>
          <a:p>
            <a:pPr marL="285750" indent="-285750" algn="just">
              <a:buFont typeface="Arial" panose="020B0604020202020204" pitchFamily="34" charset="0"/>
              <a:buChar char="•"/>
            </a:pPr>
            <a:r>
              <a:rPr lang="en-IN" sz="2000" dirty="0" smtClean="0"/>
              <a:t>Right </a:t>
            </a:r>
            <a:r>
              <a:rPr lang="en-IN" sz="2000" dirty="0"/>
              <a:t>to:</a:t>
            </a:r>
          </a:p>
          <a:p>
            <a:pPr marL="720000" indent="-342900" algn="just">
              <a:buFontTx/>
              <a:buChar char="-"/>
            </a:pPr>
            <a:r>
              <a:rPr lang="en-IN" sz="2000" dirty="0"/>
              <a:t>Ask questions to the board of </a:t>
            </a:r>
            <a:r>
              <a:rPr lang="en-IN" sz="2000" dirty="0" smtClean="0"/>
              <a:t>directors.</a:t>
            </a:r>
            <a:endParaRPr lang="en-IN" sz="2000" dirty="0"/>
          </a:p>
          <a:p>
            <a:pPr marL="720000" indent="-342900" algn="just">
              <a:buFontTx/>
              <a:buChar char="-"/>
            </a:pPr>
            <a:r>
              <a:rPr lang="en-IN" sz="2000" dirty="0"/>
              <a:t>Place items on the agenda of general </a:t>
            </a:r>
            <a:r>
              <a:rPr lang="en-IN" sz="2000" dirty="0" smtClean="0"/>
              <a:t>meetings.</a:t>
            </a:r>
            <a:endParaRPr lang="en-IN" sz="2000" dirty="0"/>
          </a:p>
          <a:p>
            <a:pPr marL="720000" indent="-342900" algn="just">
              <a:buFontTx/>
              <a:buChar char="-"/>
            </a:pPr>
            <a:r>
              <a:rPr lang="en-IN" sz="2000" dirty="0"/>
              <a:t>Propose resolutions, etc. </a:t>
            </a:r>
          </a:p>
          <a:p>
            <a:pPr marL="285750" indent="-285750" algn="just">
              <a:buFont typeface="Arial" panose="020B0604020202020204" pitchFamily="34" charset="0"/>
              <a:buChar char="•"/>
            </a:pPr>
            <a:endParaRPr lang="en-US" sz="2000" dirty="0" smtClean="0"/>
          </a:p>
          <a:p>
            <a:pPr marL="285750" indent="-285750" algn="just">
              <a:buFont typeface="Arial" panose="020B0604020202020204" pitchFamily="34" charset="0"/>
              <a:buChar char="•"/>
            </a:pPr>
            <a:r>
              <a:rPr lang="en-US" sz="2000" dirty="0" smtClean="0"/>
              <a:t>Right to participate in matters needing shareholder approval like:</a:t>
            </a:r>
          </a:p>
          <a:p>
            <a:pPr marL="720000" indent="-342900" algn="just">
              <a:buFontTx/>
              <a:buChar char="-"/>
            </a:pPr>
            <a:r>
              <a:rPr lang="en-US" sz="2000" dirty="0" smtClean="0"/>
              <a:t>To vote in company proceedings.</a:t>
            </a:r>
          </a:p>
          <a:p>
            <a:pPr marL="720000" indent="-342900" algn="just">
              <a:buFontTx/>
              <a:buChar char="-"/>
            </a:pPr>
            <a:r>
              <a:rPr lang="en-US" sz="2000" dirty="0" smtClean="0"/>
              <a:t>To approve mergers &amp; acquisitions, appointment of directors on company board, changing auditors, etc. </a:t>
            </a:r>
            <a:endParaRPr lang="en-IN" sz="2000" dirty="0" smtClean="0"/>
          </a:p>
          <a:p>
            <a:pPr marL="285750" indent="-285750" algn="just">
              <a:buFont typeface="Arial" panose="020B0604020202020204" pitchFamily="34" charset="0"/>
              <a:buChar char="•"/>
            </a:pPr>
            <a:endParaRPr lang="en-IN" sz="2000" dirty="0" smtClean="0"/>
          </a:p>
          <a:p>
            <a:pPr marL="285750" indent="-285750" algn="just">
              <a:buFont typeface="Arial" panose="020B0604020202020204" pitchFamily="34" charset="0"/>
              <a:buChar char="•"/>
            </a:pPr>
            <a:r>
              <a:rPr lang="en-IN" sz="2000" dirty="0" smtClean="0"/>
              <a:t>Right to Inspect company’s statutory books and records.</a:t>
            </a:r>
          </a:p>
          <a:p>
            <a:pPr marL="285750" indent="-285750" algn="just">
              <a:buFont typeface="Arial" panose="020B0604020202020204" pitchFamily="34" charset="0"/>
              <a:buChar char="•"/>
            </a:pPr>
            <a:endParaRPr lang="en-IN" sz="2000" dirty="0" smtClean="0"/>
          </a:p>
          <a:p>
            <a:pPr marL="285750" indent="-285750" algn="just">
              <a:buFont typeface="Arial" panose="020B0604020202020204" pitchFamily="34" charset="0"/>
              <a:buChar char="•"/>
            </a:pPr>
            <a:r>
              <a:rPr lang="en-IN" sz="2000" dirty="0" smtClean="0"/>
              <a:t>Right to Transfer </a:t>
            </a:r>
            <a:r>
              <a:rPr lang="en-IN" sz="2000" dirty="0"/>
              <a:t>shares </a:t>
            </a:r>
            <a:r>
              <a:rPr lang="en-IN" sz="2000" dirty="0" smtClean="0"/>
              <a:t>by </a:t>
            </a:r>
            <a:r>
              <a:rPr lang="en-IN" sz="2000" dirty="0"/>
              <a:t>applicable </a:t>
            </a:r>
            <a:r>
              <a:rPr lang="en-IN" sz="2000" dirty="0" smtClean="0"/>
              <a:t>laws.</a:t>
            </a:r>
            <a:endParaRPr lang="en-IN" sz="2000" dirty="0"/>
          </a:p>
          <a:p>
            <a:pPr marL="285750" indent="-285750" algn="just">
              <a:buFont typeface="Arial" panose="020B0604020202020204" pitchFamily="34" charset="0"/>
              <a:buChar char="•"/>
            </a:pPr>
            <a:endParaRPr lang="en-IN" sz="2000" dirty="0" smtClean="0"/>
          </a:p>
          <a:p>
            <a:pPr marL="285750" indent="-285750" algn="just">
              <a:buFont typeface="Arial" panose="020B0604020202020204" pitchFamily="34" charset="0"/>
              <a:buChar char="•"/>
            </a:pPr>
            <a:r>
              <a:rPr lang="en-IN" sz="2000" dirty="0" smtClean="0"/>
              <a:t>To raise grievances</a:t>
            </a:r>
            <a:r>
              <a:rPr lang="en-IN" sz="2000" dirty="0"/>
              <a:t>, if any, </a:t>
            </a:r>
            <a:r>
              <a:rPr lang="en-IN" sz="2000" dirty="0" smtClean="0"/>
              <a:t>against </a:t>
            </a:r>
            <a:r>
              <a:rPr lang="en-IN" sz="2000" dirty="0"/>
              <a:t>the company (using </a:t>
            </a:r>
            <a:r>
              <a:rPr lang="en-IN" sz="2000" dirty="0" smtClean="0"/>
              <a:t>SCORES, etc.). </a:t>
            </a:r>
            <a:endParaRPr lang="en-IN" sz="2000" dirty="0"/>
          </a:p>
        </p:txBody>
      </p:sp>
      <p:sp>
        <p:nvSpPr>
          <p:cNvPr id="5"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13</a:t>
            </a:r>
            <a:endParaRPr lang="en-IN" sz="1000" b="0" strike="noStrike" spc="-1" dirty="0">
              <a:solidFill>
                <a:schemeClr val="bg1"/>
              </a:solidFill>
              <a:latin typeface="Arial"/>
            </a:endParaRPr>
          </a:p>
        </p:txBody>
      </p:sp>
      <p:pic>
        <p:nvPicPr>
          <p:cNvPr id="6" name="Picture 3"/>
          <p:cNvPicPr/>
          <p:nvPr/>
        </p:nvPicPr>
        <p:blipFill>
          <a:blip r:embed="rId2"/>
          <a:stretch/>
        </p:blipFill>
        <p:spPr>
          <a:xfrm>
            <a:off x="0" y="27180"/>
            <a:ext cx="1029600" cy="803880"/>
          </a:xfrm>
          <a:prstGeom prst="rect">
            <a:avLst/>
          </a:prstGeom>
          <a:ln>
            <a:noFill/>
          </a:ln>
        </p:spPr>
      </p:pic>
    </p:spTree>
    <p:extLst>
      <p:ext uri="{BB962C8B-B14F-4D97-AF65-F5344CB8AC3E}">
        <p14:creationId xmlns:p14="http://schemas.microsoft.com/office/powerpoint/2010/main" val="1675612933"/>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p14="http://schemas.microsoft.com/office/powerpoint/2010/main" xmlns:dgm="http://schemas.openxmlformats.org/drawingml/2006/diagram"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 name="CustomShape 1"/>
          <p:cNvSpPr/>
          <p:nvPr/>
        </p:nvSpPr>
        <p:spPr>
          <a:xfrm>
            <a:off x="148680" y="-40680"/>
            <a:ext cx="10127880" cy="748080"/>
          </a:xfrm>
          <a:prstGeom prst="rect">
            <a:avLst/>
          </a:prstGeom>
          <a:noFill/>
          <a:ln w="12600">
            <a:noFill/>
          </a:ln>
        </p:spPr>
        <p:style>
          <a:lnRef idx="0">
            <a:scrgbClr r="0" g="0" b="0"/>
          </a:lnRef>
          <a:fillRef idx="0">
            <a:scrgbClr r="0" g="0" b="0"/>
          </a:fillRef>
          <a:effectRef idx="0">
            <a:scrgbClr r="0" g="0" b="0"/>
          </a:effectRef>
          <a:fontRef idx="minor"/>
        </p:style>
        <p:txBody>
          <a:bodyPr lIns="45000" tIns="45000" rIns="45000" bIns="45000" anchor="b"/>
          <a:lstStyle/>
          <a:p>
            <a:pPr algn="ctr">
              <a:lnSpc>
                <a:spcPct val="90000"/>
              </a:lnSpc>
            </a:pPr>
            <a:r>
              <a:rPr lang="en-IN" sz="2800" b="1" strike="noStrike" spc="-1" dirty="0" smtClean="0">
                <a:solidFill>
                  <a:srgbClr val="000000"/>
                </a:solidFill>
                <a:latin typeface="Arial"/>
                <a:ea typeface="Arial"/>
              </a:rPr>
              <a:t>SEBI’s recent </a:t>
            </a:r>
            <a:r>
              <a:rPr lang="en-IN" sz="2800" b="1" strike="noStrike" spc="-1" dirty="0">
                <a:solidFill>
                  <a:srgbClr val="000000"/>
                </a:solidFill>
                <a:latin typeface="Arial"/>
                <a:ea typeface="Arial"/>
              </a:rPr>
              <a:t>Investor Protection measures </a:t>
            </a:r>
            <a:endParaRPr lang="en-IN" sz="2800" b="0" strike="noStrike" spc="-1" dirty="0">
              <a:latin typeface="Arial"/>
            </a:endParaRPr>
          </a:p>
        </p:txBody>
      </p:sp>
      <p:sp>
        <p:nvSpPr>
          <p:cNvPr id="190" name="CustomShape 2"/>
          <p:cNvSpPr/>
          <p:nvPr/>
        </p:nvSpPr>
        <p:spPr>
          <a:xfrm>
            <a:off x="270600" y="898920"/>
            <a:ext cx="9591480" cy="5344225"/>
          </a:xfrm>
          <a:prstGeom prst="rect">
            <a:avLst/>
          </a:prstGeom>
          <a:noFill/>
          <a:ln w="12600">
            <a:noFill/>
          </a:ln>
        </p:spPr>
        <p:style>
          <a:lnRef idx="0">
            <a:scrgbClr r="0" g="0" b="0"/>
          </a:lnRef>
          <a:fillRef idx="0">
            <a:scrgbClr r="0" g="0" b="0"/>
          </a:fillRef>
          <a:effectRef idx="0">
            <a:scrgbClr r="0" g="0" b="0"/>
          </a:effectRef>
          <a:fontRef idx="minor"/>
        </p:style>
        <p:txBody>
          <a:bodyPr lIns="45000" tIns="45000" rIns="45000" bIns="45000"/>
          <a:lstStyle/>
          <a:p>
            <a:pPr marL="344340" indent="-342900" algn="just">
              <a:lnSpc>
                <a:spcPct val="80000"/>
              </a:lnSpc>
              <a:spcBef>
                <a:spcPts val="300"/>
              </a:spcBef>
              <a:buFont typeface="Wingdings" panose="05000000000000000000" pitchFamily="2" charset="2"/>
              <a:buChar char="Ø"/>
            </a:pPr>
            <a:endParaRPr lang="en-IN" sz="2000" b="1" strike="noStrike" spc="-1" dirty="0" smtClean="0">
              <a:latin typeface="Arial"/>
            </a:endParaRPr>
          </a:p>
          <a:p>
            <a:pPr marL="287190" indent="-285750" algn="just">
              <a:lnSpc>
                <a:spcPct val="80000"/>
              </a:lnSpc>
              <a:spcBef>
                <a:spcPts val="300"/>
              </a:spcBef>
              <a:buFont typeface="Arial" panose="020B0604020202020204" pitchFamily="34" charset="0"/>
              <a:buChar char="•"/>
            </a:pPr>
            <a:endParaRPr lang="en-IN" sz="2000" dirty="0" smtClean="0"/>
          </a:p>
          <a:p>
            <a:pPr marL="287190" indent="-285750" algn="just">
              <a:lnSpc>
                <a:spcPct val="80000"/>
              </a:lnSpc>
              <a:spcBef>
                <a:spcPts val="300"/>
              </a:spcBef>
              <a:buFont typeface="Arial" panose="020B0604020202020204" pitchFamily="34" charset="0"/>
              <a:buChar char="•"/>
            </a:pPr>
            <a:endParaRPr lang="en-IN" sz="2000" b="1" spc="-1" dirty="0"/>
          </a:p>
          <a:p>
            <a:pPr marL="1440" algn="just">
              <a:lnSpc>
                <a:spcPct val="80000"/>
              </a:lnSpc>
              <a:spcBef>
                <a:spcPts val="300"/>
              </a:spcBef>
            </a:pPr>
            <a:endParaRPr lang="en-IN" sz="2000" spc="-1" dirty="0"/>
          </a:p>
          <a:p>
            <a:pPr algn="just">
              <a:lnSpc>
                <a:spcPct val="80000"/>
              </a:lnSpc>
              <a:spcBef>
                <a:spcPts val="300"/>
              </a:spcBef>
            </a:pPr>
            <a:endParaRPr lang="en-IN" sz="2000" b="0" strike="noStrike" spc="-1" dirty="0">
              <a:latin typeface="Arial"/>
            </a:endParaRPr>
          </a:p>
        </p:txBody>
      </p:sp>
      <p:graphicFrame>
        <p:nvGraphicFramePr>
          <p:cNvPr id="3" name="Diagram 2"/>
          <p:cNvGraphicFramePr/>
          <p:nvPr>
            <p:extLst>
              <p:ext uri="{D42A27DB-BD31-4B8C-83A1-F6EECF244321}">
                <p14:modId xmlns:p14="http://schemas.microsoft.com/office/powerpoint/2010/main" val="733954304"/>
              </p:ext>
            </p:extLst>
          </p:nvPr>
        </p:nvGraphicFramePr>
        <p:xfrm>
          <a:off x="326571" y="949140"/>
          <a:ext cx="9091749" cy="52940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14</a:t>
            </a:r>
            <a:endParaRPr lang="en-IN" sz="1000" b="0" strike="noStrike" spc="-1" dirty="0">
              <a:solidFill>
                <a:schemeClr val="bg1"/>
              </a:solidFill>
              <a:latin typeface="Arial"/>
            </a:endParaRPr>
          </a:p>
        </p:txBody>
      </p:sp>
      <p:pic>
        <p:nvPicPr>
          <p:cNvPr id="7" name="Picture 3"/>
          <p:cNvPicPr/>
          <p:nvPr/>
        </p:nvPicPr>
        <p:blipFill>
          <a:blip r:embed="rId7"/>
          <a:stretch/>
        </p:blipFill>
        <p:spPr>
          <a:xfrm>
            <a:off x="0" y="27180"/>
            <a:ext cx="1029600" cy="803880"/>
          </a:xfrm>
          <a:prstGeom prst="rect">
            <a:avLst/>
          </a:prstGeom>
          <a:ln>
            <a:noFill/>
          </a:ln>
        </p:spPr>
      </p:pic>
    </p:spTree>
    <p:extLst>
      <p:ext uri="{BB962C8B-B14F-4D97-AF65-F5344CB8AC3E}">
        <p14:creationId xmlns:p14="http://schemas.microsoft.com/office/powerpoint/2010/main" val="3788160749"/>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8" name="Picture 4" descr="http://www.akashassociates.org/content/images/mutualfund.gif"/>
          <p:cNvPicPr>
            <a:picLocks noChangeAspect="1" noChangeArrowheads="1"/>
          </p:cNvPicPr>
          <p:nvPr/>
        </p:nvPicPr>
        <p:blipFill>
          <a:blip r:embed="rId2" cstate="print"/>
          <a:srcRect/>
          <a:stretch>
            <a:fillRect/>
          </a:stretch>
        </p:blipFill>
        <p:spPr bwMode="auto">
          <a:xfrm>
            <a:off x="1828800" y="1097863"/>
            <a:ext cx="6245225" cy="4619316"/>
          </a:xfrm>
          <a:prstGeom prst="rect">
            <a:avLst/>
          </a:prstGeom>
          <a:ln>
            <a:noFill/>
          </a:ln>
          <a:effectLst>
            <a:softEdge rad="112500"/>
          </a:effectLst>
        </p:spPr>
      </p:pic>
      <p:sp>
        <p:nvSpPr>
          <p:cNvPr id="8" name="Title 7"/>
          <p:cNvSpPr>
            <a:spLocks noGrp="1"/>
          </p:cNvSpPr>
          <p:nvPr>
            <p:ph type="title"/>
          </p:nvPr>
        </p:nvSpPr>
        <p:spPr>
          <a:xfrm>
            <a:off x="1371600" y="52380"/>
            <a:ext cx="7501680" cy="753480"/>
          </a:xfrm>
        </p:spPr>
        <p:txBody>
          <a:bodyPr/>
          <a:lstStyle/>
          <a:p>
            <a:pPr algn="ctr" eaLnBrk="1" fontAlgn="auto" hangingPunct="1">
              <a:spcAft>
                <a:spcPts val="0"/>
              </a:spcAft>
              <a:defRPr/>
            </a:pPr>
            <a:r>
              <a:rPr lang="en-US" sz="2800" b="1" dirty="0">
                <a:latin typeface="Arial" panose="020B0604020202020204" pitchFamily="34" charset="0"/>
                <a:cs typeface="Arial" panose="020B0604020202020204" pitchFamily="34" charset="0"/>
              </a:rPr>
              <a:t>What is a Mutual Fund?</a:t>
            </a:r>
          </a:p>
        </p:txBody>
      </p:sp>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15</a:t>
            </a:r>
            <a:endParaRPr lang="en-IN" sz="1000" b="0" strike="noStrike" spc="-1" dirty="0">
              <a:solidFill>
                <a:schemeClr val="bg1"/>
              </a:solidFill>
              <a:latin typeface="Arial"/>
            </a:endParaRPr>
          </a:p>
        </p:txBody>
      </p:sp>
      <p:pic>
        <p:nvPicPr>
          <p:cNvPr id="7" name="Picture 3"/>
          <p:cNvPicPr/>
          <p:nvPr/>
        </p:nvPicPr>
        <p:blipFill>
          <a:blip r:embed="rId3"/>
          <a:stretch/>
        </p:blipFill>
        <p:spPr>
          <a:xfrm>
            <a:off x="0" y="27180"/>
            <a:ext cx="1029600" cy="803880"/>
          </a:xfrm>
          <a:prstGeom prst="rect">
            <a:avLst/>
          </a:prstGeom>
          <a:ln>
            <a:noFill/>
          </a:ln>
        </p:spPr>
      </p:pic>
    </p:spTree>
    <p:extLst>
      <p:ext uri="{BB962C8B-B14F-4D97-AF65-F5344CB8AC3E}">
        <p14:creationId xmlns:p14="http://schemas.microsoft.com/office/powerpoint/2010/main" val="486498794"/>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timing>
    <p:tnLst>
      <p:par>
        <p:cTn id="1" dur="indefinite" restart="never" nodeType="tmRoot"/>
      </p:par>
    </p:tnLst>
  </p:timing>
</p:sld>
</file>

<file path=ppt/slides/slide18.xml><?xml version="1.0" encoding="utf-8"?>
<p:sld xmlns:p14="http://schemas.microsoft.com/office/powerpoint/2010/main" xmlns:dgm="http://schemas.openxmlformats.org/drawingml/2006/diagram"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Diagram 8"/>
          <p:cNvGraphicFramePr/>
          <p:nvPr>
            <p:extLst>
              <p:ext uri="{D42A27DB-BD31-4B8C-83A1-F6EECF244321}">
                <p14:modId xmlns:p14="http://schemas.microsoft.com/office/powerpoint/2010/main" val="1412641094"/>
              </p:ext>
            </p:extLst>
          </p:nvPr>
        </p:nvGraphicFramePr>
        <p:xfrm>
          <a:off x="609600" y="1051559"/>
          <a:ext cx="8640960" cy="50279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Title 9"/>
          <p:cNvSpPr>
            <a:spLocks noGrp="1"/>
          </p:cNvSpPr>
          <p:nvPr>
            <p:ph type="title"/>
          </p:nvPr>
        </p:nvSpPr>
        <p:spPr>
          <a:xfrm>
            <a:off x="1422308" y="52380"/>
            <a:ext cx="7501680" cy="753480"/>
          </a:xfrm>
        </p:spPr>
        <p:txBody>
          <a:bodyPr/>
          <a:lstStyle/>
          <a:p>
            <a:pPr algn="ctr" eaLnBrk="1" fontAlgn="auto" hangingPunct="1">
              <a:spcAft>
                <a:spcPts val="0"/>
              </a:spcAft>
              <a:defRPr/>
            </a:pPr>
            <a:r>
              <a:rPr lang="en-US" sz="2800" b="1" dirty="0">
                <a:latin typeface="Arial" panose="020B0604020202020204" pitchFamily="34" charset="0"/>
                <a:cs typeface="Arial" panose="020B0604020202020204" pitchFamily="34" charset="0"/>
              </a:rPr>
              <a:t>Why Mutual Fund?</a:t>
            </a:r>
          </a:p>
        </p:txBody>
      </p:sp>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16</a:t>
            </a:r>
            <a:endParaRPr lang="en-IN" sz="1000" b="0" strike="noStrike" spc="-1" dirty="0">
              <a:solidFill>
                <a:schemeClr val="bg1"/>
              </a:solidFill>
              <a:latin typeface="Arial"/>
            </a:endParaRPr>
          </a:p>
        </p:txBody>
      </p:sp>
      <p:pic>
        <p:nvPicPr>
          <p:cNvPr id="7" name="Picture 3"/>
          <p:cNvPicPr/>
          <p:nvPr/>
        </p:nvPicPr>
        <p:blipFill>
          <a:blip r:embed="rId8"/>
          <a:stretch/>
        </p:blipFill>
        <p:spPr>
          <a:xfrm>
            <a:off x="0" y="27180"/>
            <a:ext cx="1029600" cy="803880"/>
          </a:xfrm>
          <a:prstGeom prst="rect">
            <a:avLst/>
          </a:prstGeom>
          <a:ln>
            <a:noFill/>
          </a:ln>
        </p:spPr>
      </p:pic>
    </p:spTree>
    <p:extLst>
      <p:ext uri="{BB962C8B-B14F-4D97-AF65-F5344CB8AC3E}">
        <p14:creationId xmlns:p14="http://schemas.microsoft.com/office/powerpoint/2010/main" val="638954051"/>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timing>
    <p:tnLst>
      <p:par>
        <p:cTn id="1" dur="indefinite" restart="never" nodeType="tmRoot"/>
      </p:par>
    </p:tnLst>
  </p:timing>
</p:sld>
</file>

<file path=ppt/slides/slide19.xml><?xml version="1.0" encoding="utf-8"?>
<p:sld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952500" y="144480"/>
            <a:ext cx="8953500" cy="533400"/>
          </a:xfrm>
        </p:spPr>
        <p:txBody>
          <a:bodyPr/>
          <a:lstStyle/>
          <a:p>
            <a:pPr algn="ctr" eaLnBrk="1" hangingPunct="1"/>
            <a:r>
              <a:rPr lang="en-US" altLang="en-US" sz="2800" b="1" dirty="0">
                <a:latin typeface="Arial" panose="020B0604020202020204" pitchFamily="34" charset="0"/>
                <a:cs typeface="Arial" panose="020B0604020202020204" pitchFamily="34" charset="0"/>
              </a:rPr>
              <a:t>Major Development and Investor Protection Measures of SEBI</a:t>
            </a:r>
          </a:p>
        </p:txBody>
      </p:sp>
      <p:sp>
        <p:nvSpPr>
          <p:cNvPr id="15362" name="Rectangle 3"/>
          <p:cNvSpPr>
            <a:spLocks noGrp="1" noChangeArrowheads="1"/>
          </p:cNvSpPr>
          <p:nvPr>
            <p:ph idx="4294967295"/>
          </p:nvPr>
        </p:nvSpPr>
        <p:spPr>
          <a:xfrm>
            <a:off x="307976" y="946150"/>
            <a:ext cx="9102724" cy="5378450"/>
          </a:xfrm>
        </p:spPr>
        <p:txBody>
          <a:bodyPr rtlCol="0">
            <a:normAutofit fontScale="92500" lnSpcReduction="10000"/>
          </a:bodyPr>
          <a:lstStyle/>
          <a:p>
            <a:r>
              <a:rPr lang="en-IN" sz="2200" b="1" u="sng" dirty="0" smtClean="0">
                <a:latin typeface="Arial" panose="020B0604020202020204" pitchFamily="34" charset="0"/>
                <a:cs typeface="Arial" panose="020B0604020202020204" pitchFamily="34" charset="0"/>
              </a:rPr>
              <a:t>Mutual Funds</a:t>
            </a:r>
          </a:p>
          <a:p>
            <a:endParaRPr lang="en-IN" sz="1600" u="sng" dirty="0" smtClean="0">
              <a:latin typeface="Arial" panose="020B0604020202020204" pitchFamily="34" charset="0"/>
              <a:cs typeface="Arial" panose="020B0604020202020204" pitchFamily="34" charset="0"/>
            </a:endParaRPr>
          </a:p>
          <a:p>
            <a:pPr marL="342900" indent="-342900">
              <a:buFont typeface="+mj-lt"/>
              <a:buAutoNum type="alphaLcParenR"/>
            </a:pPr>
            <a:r>
              <a:rPr lang="en-US" sz="1800" dirty="0" smtClean="0">
                <a:latin typeface="Arial" panose="020B0604020202020204" pitchFamily="34" charset="0"/>
                <a:cs typeface="Arial" panose="020B0604020202020204" pitchFamily="34" charset="0"/>
              </a:rPr>
              <a:t>Classification of mutual funds into 5 schemes: </a:t>
            </a:r>
          </a:p>
          <a:p>
            <a:pPr marL="684000">
              <a:buFont typeface="Wingdings" panose="05000000000000000000" pitchFamily="2" charset="2"/>
              <a:buChar char="Ø"/>
            </a:pPr>
            <a:r>
              <a:rPr lang="en-US" sz="1800" dirty="0" smtClean="0">
                <a:latin typeface="Arial" panose="020B0604020202020204" pitchFamily="34" charset="0"/>
                <a:cs typeface="Arial" panose="020B0604020202020204" pitchFamily="34" charset="0"/>
              </a:rPr>
              <a:t>Equity Schemes</a:t>
            </a:r>
          </a:p>
          <a:p>
            <a:pPr marL="684000">
              <a:buFont typeface="Wingdings" panose="05000000000000000000" pitchFamily="2" charset="2"/>
              <a:buChar char="Ø"/>
            </a:pPr>
            <a:r>
              <a:rPr lang="en-US" sz="1800" dirty="0" smtClean="0">
                <a:latin typeface="Arial" panose="020B0604020202020204" pitchFamily="34" charset="0"/>
                <a:cs typeface="Arial" panose="020B0604020202020204" pitchFamily="34" charset="0"/>
              </a:rPr>
              <a:t>Debt Schemes</a:t>
            </a:r>
          </a:p>
          <a:p>
            <a:pPr marL="684000">
              <a:buFont typeface="Wingdings" panose="05000000000000000000" pitchFamily="2" charset="2"/>
              <a:buChar char="Ø"/>
            </a:pPr>
            <a:r>
              <a:rPr lang="en-US" sz="1800" dirty="0">
                <a:latin typeface="Arial" panose="020B0604020202020204" pitchFamily="34" charset="0"/>
                <a:cs typeface="Arial" panose="020B0604020202020204" pitchFamily="34" charset="0"/>
              </a:rPr>
              <a:t>Hybrid </a:t>
            </a:r>
            <a:r>
              <a:rPr lang="en-US" sz="1800" dirty="0" smtClean="0">
                <a:latin typeface="Arial" panose="020B0604020202020204" pitchFamily="34" charset="0"/>
                <a:cs typeface="Arial" panose="020B0604020202020204" pitchFamily="34" charset="0"/>
              </a:rPr>
              <a:t>Schemes</a:t>
            </a:r>
          </a:p>
          <a:p>
            <a:pPr marL="684000">
              <a:buFont typeface="Wingdings" panose="05000000000000000000" pitchFamily="2" charset="2"/>
              <a:buChar char="Ø"/>
            </a:pPr>
            <a:r>
              <a:rPr lang="en-US" sz="1800" dirty="0">
                <a:latin typeface="Arial" panose="020B0604020202020204" pitchFamily="34" charset="0"/>
                <a:cs typeface="Arial" panose="020B0604020202020204" pitchFamily="34" charset="0"/>
              </a:rPr>
              <a:t>Solution Oriented Schemes </a:t>
            </a:r>
            <a:endParaRPr lang="en-US" sz="1800" dirty="0" smtClean="0">
              <a:latin typeface="Arial" panose="020B0604020202020204" pitchFamily="34" charset="0"/>
              <a:cs typeface="Arial" panose="020B0604020202020204" pitchFamily="34" charset="0"/>
            </a:endParaRPr>
          </a:p>
          <a:p>
            <a:pPr marL="684000">
              <a:buFont typeface="Wingdings" panose="05000000000000000000" pitchFamily="2" charset="2"/>
              <a:buChar char="Ø"/>
            </a:pPr>
            <a:r>
              <a:rPr lang="en-US" sz="1800" dirty="0" smtClean="0">
                <a:latin typeface="Arial" panose="020B0604020202020204" pitchFamily="34" charset="0"/>
                <a:cs typeface="Arial" panose="020B0604020202020204" pitchFamily="34" charset="0"/>
              </a:rPr>
              <a:t>Other Schemes.</a:t>
            </a:r>
          </a:p>
          <a:p>
            <a:pPr marL="342900" indent="-342900">
              <a:buFont typeface="+mj-lt"/>
              <a:buAutoNum type="alphaLcParenR"/>
            </a:pPr>
            <a:endParaRPr lang="en-US" sz="1800" dirty="0" smtClean="0">
              <a:latin typeface="Arial" panose="020B0604020202020204" pitchFamily="34" charset="0"/>
              <a:cs typeface="Arial" panose="020B0604020202020204" pitchFamily="34" charset="0"/>
            </a:endParaRPr>
          </a:p>
          <a:p>
            <a:pPr marL="342900" indent="-342900">
              <a:buFont typeface="+mj-lt"/>
              <a:buAutoNum type="alphaLcParenR" startAt="2"/>
            </a:pPr>
            <a:r>
              <a:rPr lang="en-US" sz="1800" dirty="0" smtClean="0">
                <a:latin typeface="Arial" panose="020B0604020202020204" pitchFamily="34" charset="0"/>
                <a:cs typeface="Arial" panose="020B0604020202020204" pitchFamily="34" charset="0"/>
              </a:rPr>
              <a:t>Product labelling of Mutual Funds as under:</a:t>
            </a:r>
          </a:p>
          <a:p>
            <a:pPr marL="684000" lvl="0" algn="just" eaLnBrk="1" fontAlgn="auto" hangingPunct="1">
              <a:lnSpc>
                <a:spcPct val="90000"/>
              </a:lnSpc>
              <a:spcAft>
                <a:spcPts val="0"/>
              </a:spcAft>
              <a:buFont typeface="Wingdings" panose="05000000000000000000" pitchFamily="2" charset="2"/>
              <a:buChar char="Ø"/>
              <a:defRPr/>
            </a:pPr>
            <a:r>
              <a:rPr lang="en-US" sz="1800" dirty="0">
                <a:latin typeface="Arial" panose="020B0604020202020204" pitchFamily="34" charset="0"/>
                <a:cs typeface="Arial" panose="020B0604020202020204" pitchFamily="34" charset="0"/>
              </a:rPr>
              <a:t>Low - principal at low risk</a:t>
            </a:r>
            <a:endParaRPr lang="en-IN" sz="1800" dirty="0">
              <a:latin typeface="Arial" panose="020B0604020202020204" pitchFamily="34" charset="0"/>
              <a:cs typeface="Arial" panose="020B0604020202020204" pitchFamily="34" charset="0"/>
            </a:endParaRPr>
          </a:p>
          <a:p>
            <a:pPr marL="684000" lvl="0" algn="just" eaLnBrk="1" fontAlgn="auto" hangingPunct="1">
              <a:lnSpc>
                <a:spcPct val="90000"/>
              </a:lnSpc>
              <a:spcAft>
                <a:spcPts val="0"/>
              </a:spcAft>
              <a:buFont typeface="Wingdings" panose="05000000000000000000" pitchFamily="2" charset="2"/>
              <a:buChar char="Ø"/>
              <a:defRPr/>
            </a:pPr>
            <a:r>
              <a:rPr lang="en-US" sz="1800" dirty="0" smtClean="0">
                <a:latin typeface="Arial" panose="020B0604020202020204" pitchFamily="34" charset="0"/>
                <a:cs typeface="Arial" panose="020B0604020202020204" pitchFamily="34" charset="0"/>
              </a:rPr>
              <a:t>Low to Moderate - </a:t>
            </a:r>
            <a:r>
              <a:rPr lang="en-US" sz="1800" dirty="0">
                <a:latin typeface="Arial" panose="020B0604020202020204" pitchFamily="34" charset="0"/>
                <a:cs typeface="Arial" panose="020B0604020202020204" pitchFamily="34" charset="0"/>
              </a:rPr>
              <a:t>principal at moderately low risk</a:t>
            </a:r>
            <a:endParaRPr lang="en-IN" sz="1800" dirty="0">
              <a:latin typeface="Arial" panose="020B0604020202020204" pitchFamily="34" charset="0"/>
              <a:cs typeface="Arial" panose="020B0604020202020204" pitchFamily="34" charset="0"/>
            </a:endParaRPr>
          </a:p>
          <a:p>
            <a:pPr marL="684000" lvl="0" algn="just" eaLnBrk="1" fontAlgn="auto" hangingPunct="1">
              <a:lnSpc>
                <a:spcPct val="90000"/>
              </a:lnSpc>
              <a:spcAft>
                <a:spcPts val="0"/>
              </a:spcAft>
              <a:buFont typeface="Wingdings" panose="05000000000000000000" pitchFamily="2" charset="2"/>
              <a:buChar char="Ø"/>
              <a:defRPr/>
            </a:pPr>
            <a:r>
              <a:rPr lang="en-US" sz="1800" dirty="0">
                <a:latin typeface="Arial" panose="020B0604020202020204" pitchFamily="34" charset="0"/>
                <a:cs typeface="Arial" panose="020B0604020202020204" pitchFamily="34" charset="0"/>
              </a:rPr>
              <a:t>Moderate - principal at moderate risk</a:t>
            </a:r>
            <a:endParaRPr lang="en-IN" sz="1800" dirty="0">
              <a:latin typeface="Arial" panose="020B0604020202020204" pitchFamily="34" charset="0"/>
              <a:cs typeface="Arial" panose="020B0604020202020204" pitchFamily="34" charset="0"/>
            </a:endParaRPr>
          </a:p>
          <a:p>
            <a:pPr marL="684000" lvl="0" algn="just" eaLnBrk="1" fontAlgn="auto" hangingPunct="1">
              <a:lnSpc>
                <a:spcPct val="90000"/>
              </a:lnSpc>
              <a:spcAft>
                <a:spcPts val="0"/>
              </a:spcAft>
              <a:buFont typeface="Wingdings" panose="05000000000000000000" pitchFamily="2" charset="2"/>
              <a:buChar char="Ø"/>
              <a:defRPr/>
            </a:pPr>
            <a:r>
              <a:rPr lang="en-US" sz="1800" dirty="0">
                <a:latin typeface="Arial" panose="020B0604020202020204" pitchFamily="34" charset="0"/>
                <a:cs typeface="Arial" panose="020B0604020202020204" pitchFamily="34" charset="0"/>
              </a:rPr>
              <a:t>Moderately High - principal at moderately high risk</a:t>
            </a:r>
            <a:endParaRPr lang="en-IN" sz="1800" dirty="0">
              <a:latin typeface="Arial" panose="020B0604020202020204" pitchFamily="34" charset="0"/>
              <a:cs typeface="Arial" panose="020B0604020202020204" pitchFamily="34" charset="0"/>
            </a:endParaRPr>
          </a:p>
          <a:p>
            <a:pPr marL="684000" lvl="0" algn="just" eaLnBrk="1" fontAlgn="auto" hangingPunct="1">
              <a:lnSpc>
                <a:spcPct val="90000"/>
              </a:lnSpc>
              <a:spcAft>
                <a:spcPts val="0"/>
              </a:spcAft>
              <a:buFont typeface="Wingdings" panose="05000000000000000000" pitchFamily="2" charset="2"/>
              <a:buChar char="Ø"/>
              <a:defRPr/>
            </a:pPr>
            <a:r>
              <a:rPr lang="en-US" sz="1800" dirty="0">
                <a:latin typeface="Arial" panose="020B0604020202020204" pitchFamily="34" charset="0"/>
                <a:cs typeface="Arial" panose="020B0604020202020204" pitchFamily="34" charset="0"/>
              </a:rPr>
              <a:t>High - principal at high risk </a:t>
            </a:r>
            <a:endParaRPr lang="en-US" sz="1800" dirty="0" smtClean="0">
              <a:latin typeface="Arial" panose="020B0604020202020204" pitchFamily="34" charset="0"/>
              <a:cs typeface="Arial" panose="020B0604020202020204" pitchFamily="34" charset="0"/>
            </a:endParaRPr>
          </a:p>
          <a:p>
            <a:pPr marL="684000" lvl="0" algn="just" eaLnBrk="1" fontAlgn="auto" hangingPunct="1">
              <a:lnSpc>
                <a:spcPct val="90000"/>
              </a:lnSpc>
              <a:spcAft>
                <a:spcPts val="0"/>
              </a:spcAft>
              <a:buFont typeface="Wingdings" panose="05000000000000000000" pitchFamily="2" charset="2"/>
              <a:buChar char="Ø"/>
              <a:defRPr/>
            </a:pPr>
            <a:r>
              <a:rPr lang="en-US" sz="1800" dirty="0" smtClean="0">
                <a:latin typeface="Arial" panose="020B0604020202020204" pitchFamily="34" charset="0"/>
                <a:cs typeface="Arial" panose="020B0604020202020204" pitchFamily="34" charset="0"/>
              </a:rPr>
              <a:t>Very High- Principal at very high risk.</a:t>
            </a:r>
            <a:endParaRPr lang="en-US" sz="1800" dirty="0">
              <a:latin typeface="Arial" panose="020B0604020202020204" pitchFamily="34" charset="0"/>
              <a:cs typeface="Arial" panose="020B0604020202020204" pitchFamily="34" charset="0"/>
            </a:endParaRPr>
          </a:p>
          <a:p>
            <a:pPr lvl="0">
              <a:buFont typeface="Wingdings" panose="05000000000000000000" pitchFamily="2" charset="2"/>
              <a:buChar char="Ø"/>
            </a:pPr>
            <a:endParaRPr lang="en-IN" sz="1800" dirty="0">
              <a:latin typeface="Arial" panose="020B0604020202020204" pitchFamily="34" charset="0"/>
              <a:cs typeface="Arial" panose="020B0604020202020204" pitchFamily="34" charset="0"/>
            </a:endParaRPr>
          </a:p>
          <a:p>
            <a:pPr algn="just" eaLnBrk="1" fontAlgn="auto" hangingPunct="1">
              <a:lnSpc>
                <a:spcPct val="80000"/>
              </a:lnSpc>
              <a:spcAft>
                <a:spcPts val="0"/>
              </a:spcAft>
              <a:buFont typeface="Wingdings 3" charset="2"/>
              <a:buChar char=""/>
              <a:defRPr/>
            </a:pPr>
            <a:endParaRPr lang="en-US" sz="2200" dirty="0">
              <a:solidFill>
                <a:schemeClr val="tx1">
                  <a:lumMod val="75000"/>
                  <a:lumOff val="25000"/>
                </a:schemeClr>
              </a:solidFill>
            </a:endParaRPr>
          </a:p>
          <a:p>
            <a:pPr algn="just" eaLnBrk="1" fontAlgn="auto" hangingPunct="1">
              <a:lnSpc>
                <a:spcPct val="80000"/>
              </a:lnSpc>
              <a:spcAft>
                <a:spcPts val="0"/>
              </a:spcAft>
              <a:buFont typeface="Wingdings 3" charset="2"/>
              <a:buChar char=""/>
              <a:defRPr/>
            </a:pPr>
            <a:endParaRPr lang="en-US" sz="2200" dirty="0">
              <a:solidFill>
                <a:schemeClr val="tx1">
                  <a:lumMod val="75000"/>
                  <a:lumOff val="25000"/>
                </a:schemeClr>
              </a:solidFill>
            </a:endParaRPr>
          </a:p>
          <a:p>
            <a:pPr marL="0" indent="0" eaLnBrk="1" fontAlgn="auto" hangingPunct="1">
              <a:lnSpc>
                <a:spcPct val="80000"/>
              </a:lnSpc>
              <a:spcAft>
                <a:spcPts val="0"/>
              </a:spcAft>
              <a:buNone/>
              <a:defRPr/>
            </a:pPr>
            <a:endParaRPr lang="en-US" dirty="0">
              <a:solidFill>
                <a:schemeClr val="tx1">
                  <a:lumMod val="75000"/>
                  <a:lumOff val="25000"/>
                </a:schemeClr>
              </a:solidFill>
            </a:endParaRPr>
          </a:p>
        </p:txBody>
      </p:sp>
      <p:pic>
        <p:nvPicPr>
          <p:cNvPr id="6" name="Picture 5"/>
          <p:cNvPicPr/>
          <p:nvPr/>
        </p:nvPicPr>
        <p:blipFill>
          <a:blip r:embed="rId3"/>
          <a:stretch>
            <a:fillRect/>
          </a:stretch>
        </p:blipFill>
        <p:spPr>
          <a:xfrm>
            <a:off x="5987233" y="3635375"/>
            <a:ext cx="3918767" cy="2377440"/>
          </a:xfrm>
          <a:prstGeom prst="rect">
            <a:avLst/>
          </a:prstGeom>
        </p:spPr>
      </p:pic>
      <p:sp>
        <p:nvSpPr>
          <p:cNvPr id="7"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17</a:t>
            </a:r>
            <a:endParaRPr lang="en-IN" sz="1000" b="0" strike="noStrike" spc="-1" dirty="0">
              <a:solidFill>
                <a:schemeClr val="bg1"/>
              </a:solidFill>
              <a:latin typeface="Arial"/>
            </a:endParaRPr>
          </a:p>
        </p:txBody>
      </p:sp>
      <p:pic>
        <p:nvPicPr>
          <p:cNvPr id="8" name="Picture 3"/>
          <p:cNvPicPr/>
          <p:nvPr/>
        </p:nvPicPr>
        <p:blipFill>
          <a:blip r:embed="rId4"/>
          <a:stretch/>
        </p:blipFill>
        <p:spPr>
          <a:xfrm>
            <a:off x="0" y="27180"/>
            <a:ext cx="1029600" cy="803880"/>
          </a:xfrm>
          <a:prstGeom prst="rect">
            <a:avLst/>
          </a:prstGeom>
          <a:ln>
            <a:noFill/>
          </a:ln>
        </p:spPr>
      </p:pic>
    </p:spTree>
    <p:extLst>
      <p:ext uri="{BB962C8B-B14F-4D97-AF65-F5344CB8AC3E}">
        <p14:creationId xmlns:p14="http://schemas.microsoft.com/office/powerpoint/2010/main" val="3627077293"/>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 name="CustomShape 1"/>
          <p:cNvSpPr/>
          <p:nvPr/>
        </p:nvSpPr>
        <p:spPr>
          <a:xfrm>
            <a:off x="1159070" y="-26415"/>
            <a:ext cx="8365270" cy="942480"/>
          </a:xfrm>
          <a:prstGeom prst="rect">
            <a:avLst/>
          </a:prstGeom>
          <a:noFill/>
          <a:ln w="12600">
            <a:noFill/>
          </a:ln>
        </p:spPr>
        <p:style>
          <a:lnRef idx="0">
            <a:scrgbClr r="0" g="0" b="0"/>
          </a:lnRef>
          <a:fillRef idx="0">
            <a:scrgbClr r="0" g="0" b="0"/>
          </a:fillRef>
          <a:effectRef idx="0">
            <a:scrgbClr r="0" g="0" b="0"/>
          </a:effectRef>
          <a:fontRef idx="minor"/>
        </p:style>
        <p:txBody>
          <a:bodyPr lIns="45000" tIns="45000" rIns="45000" bIns="45000" anchor="b"/>
          <a:lstStyle/>
          <a:p>
            <a:pPr algn="ctr">
              <a:lnSpc>
                <a:spcPct val="100000"/>
              </a:lnSpc>
            </a:pPr>
            <a:r>
              <a:rPr lang="en-IN" sz="2800" b="1" strike="noStrike" spc="-1" dirty="0">
                <a:solidFill>
                  <a:srgbClr val="000000"/>
                </a:solidFill>
                <a:latin typeface="Arial"/>
                <a:ea typeface="Arial"/>
              </a:rPr>
              <a:t>Do’s and </a:t>
            </a:r>
            <a:r>
              <a:rPr lang="en-IN" sz="2800" b="1" strike="noStrike" spc="-1" dirty="0" err="1" smtClean="0">
                <a:solidFill>
                  <a:srgbClr val="000000"/>
                </a:solidFill>
                <a:latin typeface="Arial"/>
                <a:ea typeface="Arial"/>
              </a:rPr>
              <a:t>Dont’s</a:t>
            </a:r>
            <a:r>
              <a:rPr lang="en-IN" sz="2800" b="1" strike="noStrike" spc="-1" dirty="0" smtClean="0">
                <a:solidFill>
                  <a:srgbClr val="000000"/>
                </a:solidFill>
                <a:latin typeface="Arial"/>
                <a:ea typeface="Arial"/>
              </a:rPr>
              <a:t> </a:t>
            </a:r>
            <a:r>
              <a:rPr lang="en-IN" sz="2800" b="1" strike="noStrike" spc="-1" dirty="0">
                <a:solidFill>
                  <a:srgbClr val="000000"/>
                </a:solidFill>
                <a:latin typeface="Arial"/>
                <a:ea typeface="Arial"/>
              </a:rPr>
              <a:t>of </a:t>
            </a:r>
            <a:r>
              <a:rPr lang="en-IN" sz="2800" b="1" strike="noStrike" spc="-1" dirty="0" smtClean="0">
                <a:solidFill>
                  <a:srgbClr val="000000"/>
                </a:solidFill>
                <a:latin typeface="Arial"/>
                <a:ea typeface="Arial"/>
              </a:rPr>
              <a:t>buying/ selling shares </a:t>
            </a:r>
            <a:r>
              <a:rPr lang="en-IN" sz="2800" b="1" strike="noStrike" spc="-1" dirty="0">
                <a:solidFill>
                  <a:srgbClr val="000000"/>
                </a:solidFill>
                <a:latin typeface="Arial"/>
                <a:ea typeface="Arial"/>
              </a:rPr>
              <a:t>in securities market</a:t>
            </a:r>
            <a:endParaRPr lang="en-IN" sz="2800" b="0" strike="noStrike" spc="-1" dirty="0">
              <a:latin typeface="Arial"/>
            </a:endParaRPr>
          </a:p>
        </p:txBody>
      </p:sp>
      <p:sp>
        <p:nvSpPr>
          <p:cNvPr id="210" name="CustomShape 2"/>
          <p:cNvSpPr/>
          <p:nvPr/>
        </p:nvSpPr>
        <p:spPr>
          <a:xfrm>
            <a:off x="161023" y="1001070"/>
            <a:ext cx="9592200" cy="5153400"/>
          </a:xfrm>
          <a:prstGeom prst="rect">
            <a:avLst/>
          </a:prstGeom>
          <a:noFill/>
          <a:ln w="12600">
            <a:noFill/>
          </a:ln>
        </p:spPr>
        <p:style>
          <a:lnRef idx="0">
            <a:scrgbClr r="0" g="0" b="0"/>
          </a:lnRef>
          <a:fillRef idx="0">
            <a:scrgbClr r="0" g="0" b="0"/>
          </a:fillRef>
          <a:effectRef idx="0">
            <a:scrgbClr r="0" g="0" b="0"/>
          </a:effectRef>
          <a:fontRef idx="minor"/>
        </p:style>
        <p:txBody>
          <a:bodyPr lIns="45000" tIns="45000" rIns="45000" bIns="45000"/>
          <a:lstStyle/>
          <a:p>
            <a:pPr marL="285840" indent="-285120" algn="just">
              <a:lnSpc>
                <a:spcPts val="3101"/>
              </a:lnSpc>
              <a:spcBef>
                <a:spcPts val="400"/>
              </a:spcBef>
              <a:buClr>
                <a:srgbClr val="000000"/>
              </a:buClr>
              <a:buFont typeface="Wingdings" charset="2"/>
              <a:buChar char=""/>
            </a:pPr>
            <a:r>
              <a:rPr lang="en-IN" sz="2000" b="0" strike="noStrike" spc="-1" dirty="0">
                <a:solidFill>
                  <a:srgbClr val="000000"/>
                </a:solidFill>
                <a:latin typeface="Arial"/>
                <a:ea typeface="Arial"/>
              </a:rPr>
              <a:t>Make sure to receive funds/ securities in your account within one (1) </a:t>
            </a:r>
            <a:r>
              <a:rPr lang="en-IN" sz="2000" spc="-1" dirty="0" smtClean="0">
                <a:solidFill>
                  <a:srgbClr val="000000"/>
                </a:solidFill>
                <a:latin typeface="Arial"/>
                <a:ea typeface="Arial"/>
              </a:rPr>
              <a:t>day </a:t>
            </a:r>
            <a:r>
              <a:rPr lang="en-IN" sz="2000" b="0" strike="noStrike" spc="-1" dirty="0" smtClean="0">
                <a:solidFill>
                  <a:srgbClr val="000000"/>
                </a:solidFill>
                <a:latin typeface="Arial"/>
                <a:ea typeface="Arial"/>
              </a:rPr>
              <a:t>of </a:t>
            </a:r>
            <a:r>
              <a:rPr lang="en-IN" sz="2000" b="0" strike="noStrike" spc="-1" dirty="0">
                <a:solidFill>
                  <a:srgbClr val="000000"/>
                </a:solidFill>
                <a:latin typeface="Arial"/>
                <a:ea typeface="Arial"/>
              </a:rPr>
              <a:t>pay-out </a:t>
            </a:r>
            <a:r>
              <a:rPr lang="en-IN" sz="2000" b="0" strike="noStrike" spc="-1" dirty="0" smtClean="0">
                <a:solidFill>
                  <a:srgbClr val="000000"/>
                </a:solidFill>
                <a:latin typeface="Arial"/>
                <a:ea typeface="Arial"/>
              </a:rPr>
              <a:t>date.</a:t>
            </a:r>
          </a:p>
          <a:p>
            <a:pPr marL="285840" indent="-285120" algn="just">
              <a:lnSpc>
                <a:spcPts val="3101"/>
              </a:lnSpc>
              <a:spcBef>
                <a:spcPts val="400"/>
              </a:spcBef>
              <a:buClr>
                <a:srgbClr val="000000"/>
              </a:buClr>
              <a:buFont typeface="Wingdings" charset="2"/>
              <a:buChar char=""/>
            </a:pPr>
            <a:r>
              <a:rPr lang="en-IN" sz="100" b="0" strike="noStrike" spc="-1" dirty="0" smtClean="0">
                <a:solidFill>
                  <a:srgbClr val="000000"/>
                </a:solidFill>
                <a:latin typeface="Arial"/>
                <a:ea typeface="Arial"/>
              </a:rPr>
              <a:t>  </a:t>
            </a:r>
            <a:endParaRPr lang="en-IN" sz="100" b="0" strike="noStrike" spc="-1" dirty="0">
              <a:latin typeface="Arial"/>
            </a:endParaRPr>
          </a:p>
          <a:p>
            <a:pPr marL="285840" indent="-285120" algn="just">
              <a:lnSpc>
                <a:spcPts val="3101"/>
              </a:lnSpc>
              <a:spcBef>
                <a:spcPts val="400"/>
              </a:spcBef>
              <a:buClr>
                <a:srgbClr val="000000"/>
              </a:buClr>
              <a:buFont typeface="Wingdings" charset="2"/>
              <a:buChar char=""/>
            </a:pPr>
            <a:r>
              <a:rPr lang="en-IN" sz="2000" b="0" strike="noStrike" spc="-1" dirty="0" smtClean="0">
                <a:solidFill>
                  <a:srgbClr val="000000"/>
                </a:solidFill>
                <a:latin typeface="Arial"/>
                <a:ea typeface="Arial"/>
              </a:rPr>
              <a:t>Please read and understand Power of Attorney (</a:t>
            </a:r>
            <a:r>
              <a:rPr lang="en-IN" sz="2000" b="0" strike="noStrike" spc="-1" dirty="0" err="1" smtClean="0">
                <a:solidFill>
                  <a:srgbClr val="000000"/>
                </a:solidFill>
                <a:latin typeface="Arial"/>
                <a:ea typeface="Arial"/>
              </a:rPr>
              <a:t>PoA</a:t>
            </a:r>
            <a:r>
              <a:rPr lang="en-IN" sz="2000" b="0" strike="noStrike" spc="-1" dirty="0" smtClean="0">
                <a:solidFill>
                  <a:srgbClr val="000000"/>
                </a:solidFill>
                <a:latin typeface="Arial"/>
                <a:ea typeface="Arial"/>
              </a:rPr>
              <a:t>) before executing it. Please remember </a:t>
            </a:r>
            <a:r>
              <a:rPr lang="en-IN" sz="2000" b="0" strike="noStrike" spc="-1" dirty="0">
                <a:solidFill>
                  <a:srgbClr val="000000"/>
                </a:solidFill>
                <a:latin typeface="Arial"/>
                <a:ea typeface="Arial"/>
              </a:rPr>
              <a:t>that </a:t>
            </a:r>
            <a:r>
              <a:rPr lang="en-IN" sz="2000" b="0" strike="noStrike" spc="-1" dirty="0" err="1">
                <a:solidFill>
                  <a:srgbClr val="000000"/>
                </a:solidFill>
                <a:latin typeface="Arial"/>
                <a:ea typeface="Arial"/>
              </a:rPr>
              <a:t>PoA</a:t>
            </a:r>
            <a:r>
              <a:rPr lang="en-IN" sz="2000" b="0" strike="noStrike" spc="-1" dirty="0">
                <a:solidFill>
                  <a:srgbClr val="000000"/>
                </a:solidFill>
                <a:latin typeface="Arial"/>
                <a:ea typeface="Arial"/>
              </a:rPr>
              <a:t> is not a mandatory document.</a:t>
            </a:r>
            <a:endParaRPr lang="en-IN" sz="2000" b="0" strike="noStrike" spc="-1" dirty="0">
              <a:latin typeface="Arial"/>
            </a:endParaRPr>
          </a:p>
          <a:p>
            <a:pPr marL="285840" indent="-285120" algn="just">
              <a:lnSpc>
                <a:spcPts val="3101"/>
              </a:lnSpc>
              <a:spcBef>
                <a:spcPts val="400"/>
              </a:spcBef>
              <a:buClr>
                <a:srgbClr val="000000"/>
              </a:buClr>
              <a:buFont typeface="Wingdings" charset="2"/>
              <a:buChar char=""/>
            </a:pPr>
            <a:endParaRPr lang="en-IN" sz="2000" b="0" strike="noStrike" spc="-1" dirty="0" smtClean="0">
              <a:solidFill>
                <a:srgbClr val="000000"/>
              </a:solidFill>
              <a:latin typeface="Arial"/>
              <a:ea typeface="Arial"/>
            </a:endParaRPr>
          </a:p>
          <a:p>
            <a:pPr marL="285840" indent="-285120" algn="just">
              <a:lnSpc>
                <a:spcPts val="3101"/>
              </a:lnSpc>
              <a:spcBef>
                <a:spcPts val="400"/>
              </a:spcBef>
              <a:buClr>
                <a:srgbClr val="000000"/>
              </a:buClr>
              <a:buFont typeface="Wingdings" charset="2"/>
              <a:buChar char=""/>
            </a:pPr>
            <a:r>
              <a:rPr lang="en-IN" sz="2000" b="0" strike="noStrike" spc="-1" dirty="0" smtClean="0">
                <a:solidFill>
                  <a:srgbClr val="000000"/>
                </a:solidFill>
                <a:latin typeface="Arial"/>
                <a:ea typeface="Arial"/>
              </a:rPr>
              <a:t>Ensure </a:t>
            </a:r>
            <a:r>
              <a:rPr lang="en-IN" sz="2000" b="0" strike="noStrike" spc="-1" dirty="0">
                <a:solidFill>
                  <a:srgbClr val="000000"/>
                </a:solidFill>
                <a:latin typeface="Arial"/>
                <a:ea typeface="Arial"/>
              </a:rPr>
              <a:t>to receive Contract Notes within 24 hours of your </a:t>
            </a:r>
            <a:r>
              <a:rPr lang="en-IN" sz="2000" b="0" strike="noStrike" spc="-1" dirty="0" smtClean="0">
                <a:solidFill>
                  <a:srgbClr val="000000"/>
                </a:solidFill>
                <a:latin typeface="Arial"/>
                <a:ea typeface="Arial"/>
              </a:rPr>
              <a:t>trades. </a:t>
            </a:r>
          </a:p>
          <a:p>
            <a:pPr marL="285840" indent="-285120" algn="just">
              <a:lnSpc>
                <a:spcPts val="3101"/>
              </a:lnSpc>
              <a:spcBef>
                <a:spcPts val="400"/>
              </a:spcBef>
              <a:buClr>
                <a:srgbClr val="000000"/>
              </a:buClr>
              <a:buFont typeface="Wingdings" charset="2"/>
              <a:buChar char=""/>
            </a:pPr>
            <a:endParaRPr lang="en-IN" sz="2000" b="0" strike="noStrike" spc="-1" dirty="0">
              <a:latin typeface="Arial"/>
            </a:endParaRPr>
          </a:p>
          <a:p>
            <a:pPr marL="285840" indent="-285120" algn="just">
              <a:lnSpc>
                <a:spcPts val="3101"/>
              </a:lnSpc>
              <a:spcBef>
                <a:spcPts val="400"/>
              </a:spcBef>
              <a:buClr>
                <a:srgbClr val="000000"/>
              </a:buClr>
              <a:buFont typeface="Wingdings" charset="2"/>
              <a:buChar char=""/>
            </a:pPr>
            <a:r>
              <a:rPr lang="en-IN" sz="2000" b="0" strike="noStrike" spc="-1" dirty="0" smtClean="0">
                <a:solidFill>
                  <a:srgbClr val="000000"/>
                </a:solidFill>
                <a:latin typeface="Arial"/>
                <a:ea typeface="Arial"/>
              </a:rPr>
              <a:t>Ensure </a:t>
            </a:r>
            <a:r>
              <a:rPr lang="en-IN" sz="2000" b="0" strike="noStrike" spc="-1" dirty="0">
                <a:solidFill>
                  <a:srgbClr val="000000"/>
                </a:solidFill>
                <a:latin typeface="Arial"/>
                <a:ea typeface="Arial"/>
              </a:rPr>
              <a:t>to </a:t>
            </a:r>
            <a:r>
              <a:rPr lang="en-IN" sz="2000" b="0" strike="noStrike" spc="-1" dirty="0" smtClean="0">
                <a:solidFill>
                  <a:srgbClr val="000000"/>
                </a:solidFill>
                <a:latin typeface="Arial"/>
                <a:ea typeface="Arial"/>
              </a:rPr>
              <a:t>receive statement </a:t>
            </a:r>
            <a:r>
              <a:rPr lang="en-IN" sz="2000" b="0" strike="noStrike" spc="-1" dirty="0">
                <a:solidFill>
                  <a:srgbClr val="000000"/>
                </a:solidFill>
                <a:latin typeface="Arial"/>
                <a:ea typeface="Arial"/>
              </a:rPr>
              <a:t>of account at least once a quarter from your stock broker</a:t>
            </a:r>
            <a:r>
              <a:rPr lang="en-IN" sz="2000" b="0" strike="noStrike" spc="-1" dirty="0" smtClean="0">
                <a:solidFill>
                  <a:srgbClr val="000000"/>
                </a:solidFill>
                <a:latin typeface="Arial"/>
                <a:ea typeface="Arial"/>
              </a:rPr>
              <a:t>.</a:t>
            </a:r>
          </a:p>
          <a:p>
            <a:pPr marL="285840" indent="-285120" algn="just">
              <a:lnSpc>
                <a:spcPts val="3101"/>
              </a:lnSpc>
              <a:spcBef>
                <a:spcPts val="400"/>
              </a:spcBef>
              <a:buClr>
                <a:srgbClr val="000000"/>
              </a:buClr>
              <a:buFont typeface="Wingdings" charset="2"/>
              <a:buChar char=""/>
            </a:pPr>
            <a:endParaRPr lang="en-IN" sz="2000" b="0" strike="noStrike" spc="-1" dirty="0" smtClean="0">
              <a:solidFill>
                <a:srgbClr val="000000"/>
              </a:solidFill>
              <a:latin typeface="Arial"/>
              <a:ea typeface="Arial"/>
            </a:endParaRPr>
          </a:p>
          <a:p>
            <a:pPr marL="285840" indent="-285120" algn="just">
              <a:lnSpc>
                <a:spcPts val="3101"/>
              </a:lnSpc>
              <a:spcBef>
                <a:spcPts val="400"/>
              </a:spcBef>
              <a:buClr>
                <a:srgbClr val="000000"/>
              </a:buClr>
              <a:buFont typeface="Wingdings" charset="2"/>
              <a:buChar char=""/>
            </a:pPr>
            <a:r>
              <a:rPr lang="en-IN" sz="2000" spc="-1" dirty="0">
                <a:solidFill>
                  <a:srgbClr val="000000"/>
                </a:solidFill>
                <a:ea typeface="Arial"/>
              </a:rPr>
              <a:t>Avoid keeping excess money in broking account.</a:t>
            </a:r>
          </a:p>
          <a:p>
            <a:pPr marL="285840" indent="-285120">
              <a:lnSpc>
                <a:spcPts val="3101"/>
              </a:lnSpc>
              <a:spcBef>
                <a:spcPts val="400"/>
              </a:spcBef>
              <a:buClr>
                <a:srgbClr val="000000"/>
              </a:buClr>
              <a:buFont typeface="Wingdings" charset="2"/>
              <a:buChar char=""/>
            </a:pPr>
            <a:endParaRPr lang="en-IN" sz="2000" b="0" strike="noStrike" spc="-1" dirty="0" smtClean="0">
              <a:solidFill>
                <a:srgbClr val="000000"/>
              </a:solidFill>
              <a:latin typeface="Arial"/>
              <a:ea typeface="Arial"/>
            </a:endParaRPr>
          </a:p>
          <a:p>
            <a:pPr marL="285840" indent="-285120">
              <a:lnSpc>
                <a:spcPts val="3101"/>
              </a:lnSpc>
              <a:spcBef>
                <a:spcPts val="400"/>
              </a:spcBef>
              <a:buClr>
                <a:srgbClr val="000000"/>
              </a:buClr>
              <a:buFont typeface="Wingdings" charset="2"/>
              <a:buChar char=""/>
            </a:pPr>
            <a:endParaRPr lang="en-IN" sz="2000" b="0" strike="noStrike" spc="-1" dirty="0" smtClean="0">
              <a:solidFill>
                <a:srgbClr val="000000"/>
              </a:solidFill>
              <a:latin typeface="Arial"/>
              <a:ea typeface="Arial"/>
            </a:endParaRPr>
          </a:p>
          <a:p>
            <a:pPr>
              <a:lnSpc>
                <a:spcPts val="3101"/>
              </a:lnSpc>
              <a:spcBef>
                <a:spcPts val="400"/>
              </a:spcBef>
            </a:pPr>
            <a:endParaRPr lang="en-IN" sz="2200" spc="-1" dirty="0"/>
          </a:p>
          <a:p>
            <a:pPr>
              <a:lnSpc>
                <a:spcPts val="3101"/>
              </a:lnSpc>
              <a:spcBef>
                <a:spcPts val="400"/>
              </a:spcBef>
            </a:pPr>
            <a:endParaRPr lang="en-IN" sz="2200" spc="-1" dirty="0"/>
          </a:p>
          <a:p>
            <a:pPr marL="285840" indent="-285120">
              <a:lnSpc>
                <a:spcPts val="3101"/>
              </a:lnSpc>
              <a:spcBef>
                <a:spcPts val="400"/>
              </a:spcBef>
              <a:buClr>
                <a:srgbClr val="000000"/>
              </a:buClr>
              <a:buFont typeface="Wingdings" charset="2"/>
              <a:buChar char=""/>
            </a:pPr>
            <a:endParaRPr lang="en-IN" sz="2000" b="0" strike="noStrike" spc="-1" dirty="0">
              <a:latin typeface="Arial"/>
            </a:endParaRPr>
          </a:p>
          <a:p>
            <a:pPr marL="384120" indent="-381960" algn="just">
              <a:lnSpc>
                <a:spcPct val="100000"/>
              </a:lnSpc>
              <a:spcBef>
                <a:spcPts val="400"/>
              </a:spcBef>
            </a:pPr>
            <a:endParaRPr lang="en-IN" sz="2200" b="0" strike="noStrike" spc="-1" dirty="0">
              <a:latin typeface="Arial"/>
            </a:endParaRPr>
          </a:p>
        </p:txBody>
      </p:sp>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18</a:t>
            </a:r>
            <a:endParaRPr lang="en-IN" sz="1000" b="0" strike="noStrike" spc="-1" dirty="0">
              <a:solidFill>
                <a:schemeClr val="bg1"/>
              </a:solidFill>
              <a:latin typeface="Arial"/>
            </a:endParaRPr>
          </a:p>
        </p:txBody>
      </p:sp>
      <p:pic>
        <p:nvPicPr>
          <p:cNvPr id="8" name="Picture 3"/>
          <p:cNvPicPr/>
          <p:nvPr/>
        </p:nvPicPr>
        <p:blipFill>
          <a:blip r:embed="rId2"/>
          <a:stretch/>
        </p:blipFill>
        <p:spPr>
          <a:xfrm>
            <a:off x="0" y="27180"/>
            <a:ext cx="1029600" cy="803880"/>
          </a:xfrm>
          <a:prstGeom prst="rect">
            <a:avLst/>
          </a:prstGeom>
          <a:ln>
            <a:noFill/>
          </a:ln>
        </p:spPr>
      </p:pic>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 name="CustomShape 1"/>
          <p:cNvSpPr/>
          <p:nvPr/>
        </p:nvSpPr>
        <p:spPr>
          <a:xfrm>
            <a:off x="955106" y="-42120"/>
            <a:ext cx="8569234" cy="942480"/>
          </a:xfrm>
          <a:prstGeom prst="rect">
            <a:avLst/>
          </a:prstGeom>
          <a:noFill/>
          <a:ln w="12600">
            <a:noFill/>
          </a:ln>
        </p:spPr>
        <p:style>
          <a:lnRef idx="0">
            <a:scrgbClr r="0" g="0" b="0"/>
          </a:lnRef>
          <a:fillRef idx="0">
            <a:scrgbClr r="0" g="0" b="0"/>
          </a:fillRef>
          <a:effectRef idx="0">
            <a:scrgbClr r="0" g="0" b="0"/>
          </a:effectRef>
          <a:fontRef idx="minor"/>
        </p:style>
        <p:txBody>
          <a:bodyPr lIns="45000" tIns="45000" rIns="45000" bIns="45000" anchor="b"/>
          <a:lstStyle/>
          <a:p>
            <a:pPr algn="ctr">
              <a:lnSpc>
                <a:spcPct val="100000"/>
              </a:lnSpc>
            </a:pPr>
            <a:r>
              <a:rPr lang="en-IN" sz="2800" b="1" strike="noStrike" spc="-1" dirty="0">
                <a:solidFill>
                  <a:srgbClr val="000000"/>
                </a:solidFill>
                <a:latin typeface="Arial"/>
                <a:ea typeface="Arial"/>
              </a:rPr>
              <a:t>Do’s and </a:t>
            </a:r>
            <a:r>
              <a:rPr lang="en-IN" sz="2800" b="1" strike="noStrike" spc="-1" dirty="0" err="1" smtClean="0">
                <a:solidFill>
                  <a:srgbClr val="000000"/>
                </a:solidFill>
                <a:latin typeface="Arial"/>
                <a:ea typeface="Arial"/>
              </a:rPr>
              <a:t>Dont’s</a:t>
            </a:r>
            <a:r>
              <a:rPr lang="en-IN" sz="2800" b="1" strike="noStrike" spc="-1" dirty="0" smtClean="0">
                <a:solidFill>
                  <a:srgbClr val="000000"/>
                </a:solidFill>
                <a:latin typeface="Arial"/>
                <a:ea typeface="Arial"/>
              </a:rPr>
              <a:t> </a:t>
            </a:r>
            <a:r>
              <a:rPr lang="en-IN" sz="2800" b="1" strike="noStrike" spc="-1" dirty="0">
                <a:solidFill>
                  <a:srgbClr val="000000"/>
                </a:solidFill>
                <a:latin typeface="Arial"/>
                <a:ea typeface="Arial"/>
              </a:rPr>
              <a:t>of </a:t>
            </a:r>
            <a:r>
              <a:rPr lang="en-IN" sz="2800" b="1" strike="noStrike" spc="-1" dirty="0" smtClean="0">
                <a:solidFill>
                  <a:srgbClr val="000000"/>
                </a:solidFill>
                <a:latin typeface="Arial"/>
                <a:ea typeface="Arial"/>
              </a:rPr>
              <a:t>buying/ selling shares </a:t>
            </a:r>
            <a:r>
              <a:rPr lang="en-IN" sz="2800" b="1" strike="noStrike" spc="-1" dirty="0">
                <a:solidFill>
                  <a:srgbClr val="000000"/>
                </a:solidFill>
                <a:latin typeface="Arial"/>
                <a:ea typeface="Arial"/>
              </a:rPr>
              <a:t>in securities market</a:t>
            </a:r>
            <a:endParaRPr lang="en-IN" sz="2800" b="0" strike="noStrike" spc="-1" dirty="0">
              <a:latin typeface="Arial"/>
            </a:endParaRPr>
          </a:p>
        </p:txBody>
      </p:sp>
      <p:sp>
        <p:nvSpPr>
          <p:cNvPr id="214" name="CustomShape 2"/>
          <p:cNvSpPr/>
          <p:nvPr/>
        </p:nvSpPr>
        <p:spPr>
          <a:xfrm>
            <a:off x="360720" y="1133640"/>
            <a:ext cx="9263880" cy="4879080"/>
          </a:xfrm>
          <a:prstGeom prst="rect">
            <a:avLst/>
          </a:prstGeom>
          <a:noFill/>
          <a:ln w="12600">
            <a:noFill/>
          </a:ln>
        </p:spPr>
        <p:style>
          <a:lnRef idx="0">
            <a:scrgbClr r="0" g="0" b="0"/>
          </a:lnRef>
          <a:fillRef idx="0">
            <a:scrgbClr r="0" g="0" b="0"/>
          </a:fillRef>
          <a:effectRef idx="0">
            <a:scrgbClr r="0" g="0" b="0"/>
          </a:effectRef>
          <a:fontRef idx="minor"/>
        </p:style>
        <p:txBody>
          <a:bodyPr lIns="45000" tIns="45000" rIns="45000" bIns="45000"/>
          <a:lstStyle/>
          <a:p>
            <a:pPr marL="285840" indent="-285120" algn="just">
              <a:lnSpc>
                <a:spcPts val="3101"/>
              </a:lnSpc>
              <a:spcBef>
                <a:spcPts val="400"/>
              </a:spcBef>
              <a:buClr>
                <a:srgbClr val="000000"/>
              </a:buClr>
              <a:buFont typeface="Wingdings" charset="2"/>
              <a:buChar char=""/>
            </a:pPr>
            <a:r>
              <a:rPr lang="en-IN" sz="2000" b="0" strike="noStrike" spc="-1" dirty="0" smtClean="0">
                <a:solidFill>
                  <a:srgbClr val="000000"/>
                </a:solidFill>
                <a:latin typeface="Arial"/>
                <a:ea typeface="Arial"/>
              </a:rPr>
              <a:t>Ensure </a:t>
            </a:r>
            <a:r>
              <a:rPr lang="en-IN" sz="2000" b="0" strike="noStrike" spc="-1" dirty="0">
                <a:solidFill>
                  <a:srgbClr val="000000"/>
                </a:solidFill>
                <a:latin typeface="Arial"/>
                <a:ea typeface="Arial"/>
              </a:rPr>
              <a:t>that Stock Broker </a:t>
            </a:r>
            <a:r>
              <a:rPr lang="en-IN" sz="2000" spc="-1" dirty="0" smtClean="0">
                <a:solidFill>
                  <a:srgbClr val="000000"/>
                </a:solidFill>
                <a:latin typeface="Arial"/>
                <a:ea typeface="Arial"/>
              </a:rPr>
              <a:t>doesn’t </a:t>
            </a:r>
            <a:r>
              <a:rPr lang="en-IN" sz="2000" b="0" strike="noStrike" spc="-1" dirty="0" smtClean="0">
                <a:solidFill>
                  <a:srgbClr val="000000"/>
                </a:solidFill>
                <a:latin typeface="Arial"/>
                <a:ea typeface="Arial"/>
              </a:rPr>
              <a:t>pledge </a:t>
            </a:r>
            <a:r>
              <a:rPr lang="en-IN" sz="2000" b="0" strike="noStrike" spc="-1" dirty="0">
                <a:solidFill>
                  <a:srgbClr val="000000"/>
                </a:solidFill>
                <a:latin typeface="Arial"/>
                <a:ea typeface="Arial"/>
              </a:rPr>
              <a:t>your securities to raise funds.</a:t>
            </a:r>
            <a:endParaRPr lang="en-IN" sz="2000" b="0" strike="noStrike" spc="-1" dirty="0">
              <a:latin typeface="Arial"/>
            </a:endParaRPr>
          </a:p>
          <a:p>
            <a:pPr algn="just">
              <a:lnSpc>
                <a:spcPts val="3101"/>
              </a:lnSpc>
              <a:spcBef>
                <a:spcPts val="400"/>
              </a:spcBef>
            </a:pPr>
            <a:endParaRPr lang="en-IN" sz="2000" b="0" strike="noStrike" spc="-1" dirty="0">
              <a:latin typeface="Arial"/>
            </a:endParaRPr>
          </a:p>
          <a:p>
            <a:pPr marL="285840" indent="-285120" algn="just">
              <a:lnSpc>
                <a:spcPts val="3101"/>
              </a:lnSpc>
              <a:spcBef>
                <a:spcPts val="400"/>
              </a:spcBef>
              <a:buClr>
                <a:srgbClr val="000000"/>
              </a:buClr>
              <a:buFont typeface="Wingdings" charset="2"/>
              <a:buChar char=""/>
            </a:pPr>
            <a:r>
              <a:rPr lang="en-IN" sz="2000" spc="-1" dirty="0" smtClean="0">
                <a:solidFill>
                  <a:srgbClr val="000000"/>
                </a:solidFill>
                <a:latin typeface="Arial"/>
                <a:ea typeface="Arial"/>
              </a:rPr>
              <a:t>Don’t </a:t>
            </a:r>
            <a:r>
              <a:rPr lang="en-IN" sz="2000" b="0" strike="noStrike" spc="-1" dirty="0" smtClean="0">
                <a:solidFill>
                  <a:srgbClr val="000000"/>
                </a:solidFill>
                <a:latin typeface="Arial"/>
                <a:ea typeface="Arial"/>
              </a:rPr>
              <a:t>keep signed </a:t>
            </a:r>
            <a:r>
              <a:rPr lang="en-IN" sz="2000" b="0" strike="noStrike" spc="-1" dirty="0">
                <a:solidFill>
                  <a:srgbClr val="000000"/>
                </a:solidFill>
                <a:latin typeface="Arial"/>
                <a:ea typeface="Arial"/>
              </a:rPr>
              <a:t>delivery instruction slip with </a:t>
            </a:r>
            <a:r>
              <a:rPr lang="en-IN" sz="2000" b="0" strike="noStrike" spc="-1" dirty="0" smtClean="0">
                <a:solidFill>
                  <a:srgbClr val="000000"/>
                </a:solidFill>
                <a:latin typeface="Arial"/>
                <a:ea typeface="Arial"/>
              </a:rPr>
              <a:t>DP/ stock broker.</a:t>
            </a:r>
            <a:endParaRPr lang="en-IN" sz="2000" b="0" strike="noStrike" spc="-1" dirty="0">
              <a:latin typeface="Arial"/>
            </a:endParaRPr>
          </a:p>
          <a:p>
            <a:pPr algn="just">
              <a:lnSpc>
                <a:spcPts val="3101"/>
              </a:lnSpc>
              <a:spcBef>
                <a:spcPts val="400"/>
              </a:spcBef>
            </a:pPr>
            <a:endParaRPr lang="en-IN" sz="2000" b="0" strike="noStrike" spc="-1" dirty="0">
              <a:latin typeface="Arial"/>
            </a:endParaRPr>
          </a:p>
          <a:p>
            <a:pPr marL="285840" indent="-285120" algn="just">
              <a:lnSpc>
                <a:spcPts val="3101"/>
              </a:lnSpc>
              <a:spcBef>
                <a:spcPts val="400"/>
              </a:spcBef>
              <a:buClr>
                <a:srgbClr val="000000"/>
              </a:buClr>
              <a:buFont typeface="Wingdings" charset="2"/>
              <a:buChar char=""/>
            </a:pPr>
            <a:r>
              <a:rPr lang="en-IN" sz="2000" b="1" strike="noStrike" spc="-1" dirty="0" smtClean="0">
                <a:solidFill>
                  <a:srgbClr val="000000"/>
                </a:solidFill>
                <a:latin typeface="Arial"/>
                <a:ea typeface="Arial"/>
              </a:rPr>
              <a:t>Regularly </a:t>
            </a:r>
            <a:r>
              <a:rPr lang="en-IN" sz="2000" b="1" strike="noStrike" spc="-1" dirty="0">
                <a:solidFill>
                  <a:srgbClr val="000000"/>
                </a:solidFill>
                <a:latin typeface="Arial"/>
                <a:ea typeface="Arial"/>
              </a:rPr>
              <a:t>verify balances of </a:t>
            </a:r>
            <a:r>
              <a:rPr lang="en-IN" sz="2000" b="1" strike="noStrike" spc="-1" dirty="0" smtClean="0">
                <a:solidFill>
                  <a:srgbClr val="000000"/>
                </a:solidFill>
                <a:latin typeface="Arial"/>
                <a:ea typeface="Arial"/>
              </a:rPr>
              <a:t>securities </a:t>
            </a:r>
            <a:r>
              <a:rPr lang="en-IN" sz="2000" b="1" strike="noStrike" spc="-1" dirty="0">
                <a:solidFill>
                  <a:srgbClr val="000000"/>
                </a:solidFill>
                <a:latin typeface="Arial"/>
                <a:ea typeface="Arial"/>
              </a:rPr>
              <a:t>in </a:t>
            </a:r>
            <a:r>
              <a:rPr lang="en-IN" sz="2000" b="1" strike="noStrike" spc="-1" dirty="0" smtClean="0">
                <a:solidFill>
                  <a:srgbClr val="000000"/>
                </a:solidFill>
                <a:latin typeface="Arial"/>
                <a:ea typeface="Arial"/>
              </a:rPr>
              <a:t>your </a:t>
            </a:r>
            <a:r>
              <a:rPr lang="en-IN" sz="2000" b="1" strike="noStrike" spc="-1" dirty="0" err="1" smtClean="0">
                <a:solidFill>
                  <a:srgbClr val="000000"/>
                </a:solidFill>
                <a:latin typeface="Arial"/>
                <a:ea typeface="Arial"/>
              </a:rPr>
              <a:t>demat</a:t>
            </a:r>
            <a:r>
              <a:rPr lang="en-IN" sz="2000" b="1" strike="noStrike" spc="-1" dirty="0" smtClean="0">
                <a:solidFill>
                  <a:srgbClr val="000000"/>
                </a:solidFill>
                <a:latin typeface="Arial"/>
                <a:ea typeface="Arial"/>
              </a:rPr>
              <a:t> account. </a:t>
            </a:r>
            <a:endParaRPr lang="en-IN" sz="2000" b="0" strike="noStrike" spc="-1" dirty="0">
              <a:latin typeface="Arial"/>
            </a:endParaRPr>
          </a:p>
          <a:p>
            <a:pPr algn="just">
              <a:lnSpc>
                <a:spcPts val="3101"/>
              </a:lnSpc>
              <a:spcBef>
                <a:spcPts val="400"/>
              </a:spcBef>
            </a:pPr>
            <a:endParaRPr lang="en-IN" sz="2000" b="0" strike="noStrike" spc="-1" dirty="0">
              <a:latin typeface="Arial"/>
            </a:endParaRPr>
          </a:p>
          <a:p>
            <a:pPr marL="285840" indent="-285120" algn="just">
              <a:lnSpc>
                <a:spcPts val="3101"/>
              </a:lnSpc>
              <a:spcBef>
                <a:spcPts val="400"/>
              </a:spcBef>
              <a:buClr>
                <a:srgbClr val="000000"/>
              </a:buClr>
              <a:buFont typeface="Wingdings" charset="2"/>
              <a:buChar char=""/>
            </a:pPr>
            <a:r>
              <a:rPr lang="en-IN" sz="2000" b="1" strike="noStrike" spc="-1" dirty="0">
                <a:solidFill>
                  <a:srgbClr val="000000"/>
                </a:solidFill>
                <a:latin typeface="Arial"/>
                <a:ea typeface="Arial"/>
              </a:rPr>
              <a:t>To receive Email / SMS Alerts : </a:t>
            </a:r>
            <a:r>
              <a:rPr lang="en-IN" sz="2000" b="1" strike="noStrike" spc="-1" dirty="0" smtClean="0">
                <a:solidFill>
                  <a:srgbClr val="000000"/>
                </a:solidFill>
                <a:latin typeface="Arial"/>
                <a:ea typeface="Arial"/>
              </a:rPr>
              <a:t>Please ensure that your email id and mobile number are updated periodically with the stock broker/ DP.</a:t>
            </a:r>
          </a:p>
          <a:p>
            <a:pPr marL="285840" indent="-285120" algn="just">
              <a:lnSpc>
                <a:spcPts val="3101"/>
              </a:lnSpc>
              <a:spcBef>
                <a:spcPts val="400"/>
              </a:spcBef>
              <a:buClr>
                <a:srgbClr val="000000"/>
              </a:buClr>
              <a:buFont typeface="Wingdings" charset="2"/>
              <a:buChar char=""/>
            </a:pPr>
            <a:endParaRPr lang="en-US" sz="2000" b="1" spc="-1" dirty="0">
              <a:solidFill>
                <a:srgbClr val="000000"/>
              </a:solidFill>
              <a:latin typeface="Arial"/>
              <a:ea typeface="Arial"/>
            </a:endParaRPr>
          </a:p>
          <a:p>
            <a:pPr marL="285840" indent="-285120" algn="just">
              <a:lnSpc>
                <a:spcPts val="3101"/>
              </a:lnSpc>
              <a:spcBef>
                <a:spcPts val="400"/>
              </a:spcBef>
              <a:buClr>
                <a:srgbClr val="000000"/>
              </a:buClr>
              <a:buFont typeface="Wingdings" charset="2"/>
              <a:buChar char=""/>
            </a:pPr>
            <a:r>
              <a:rPr lang="en-IN" sz="2000" dirty="0"/>
              <a:t>Don’t trust any hot investment tips </a:t>
            </a:r>
            <a:r>
              <a:rPr lang="en-IN" sz="2000" dirty="0" smtClean="0"/>
              <a:t>promising</a:t>
            </a:r>
            <a:r>
              <a:rPr lang="en-IN" sz="2000" dirty="0"/>
              <a:t> unrealistic returns on </a:t>
            </a:r>
            <a:r>
              <a:rPr lang="en-IN" sz="2000" dirty="0" smtClean="0"/>
              <a:t>investments.</a:t>
            </a:r>
            <a:endParaRPr lang="en-IN" sz="2000" dirty="0"/>
          </a:p>
          <a:p>
            <a:pPr marL="285840" indent="-285120">
              <a:lnSpc>
                <a:spcPts val="3101"/>
              </a:lnSpc>
              <a:spcBef>
                <a:spcPts val="400"/>
              </a:spcBef>
              <a:buClr>
                <a:srgbClr val="000000"/>
              </a:buClr>
              <a:buFont typeface="Wingdings" charset="2"/>
              <a:buChar char=""/>
            </a:pPr>
            <a:endParaRPr lang="en-IN" sz="2000" b="1" strike="noStrike" spc="-1" dirty="0" smtClean="0">
              <a:solidFill>
                <a:srgbClr val="000000"/>
              </a:solidFill>
              <a:latin typeface="Arial"/>
              <a:ea typeface="Arial"/>
            </a:endParaRPr>
          </a:p>
          <a:p>
            <a:pPr marL="285840" indent="-285120">
              <a:lnSpc>
                <a:spcPts val="3101"/>
              </a:lnSpc>
              <a:spcBef>
                <a:spcPts val="400"/>
              </a:spcBef>
              <a:buClr>
                <a:srgbClr val="000000"/>
              </a:buClr>
              <a:buFont typeface="Wingdings" charset="2"/>
              <a:buChar char=""/>
            </a:pPr>
            <a:endParaRPr lang="en-US" sz="2000" b="1" spc="-1" dirty="0">
              <a:solidFill>
                <a:srgbClr val="000000"/>
              </a:solidFill>
              <a:latin typeface="Arial"/>
            </a:endParaRPr>
          </a:p>
          <a:p>
            <a:pPr marL="285840" indent="-285120">
              <a:lnSpc>
                <a:spcPts val="3101"/>
              </a:lnSpc>
              <a:spcBef>
                <a:spcPts val="400"/>
              </a:spcBef>
              <a:buClr>
                <a:srgbClr val="000000"/>
              </a:buClr>
              <a:buFont typeface="Wingdings" charset="2"/>
              <a:buChar char=""/>
            </a:pPr>
            <a:endParaRPr lang="en-IN" sz="2000" b="0" strike="noStrike" spc="-1" dirty="0">
              <a:latin typeface="Arial"/>
            </a:endParaRPr>
          </a:p>
          <a:p>
            <a:pPr>
              <a:lnSpc>
                <a:spcPts val="3101"/>
              </a:lnSpc>
              <a:spcBef>
                <a:spcPts val="400"/>
              </a:spcBef>
            </a:pPr>
            <a:endParaRPr lang="en-IN" sz="2200" b="0" strike="noStrike" spc="-1" dirty="0">
              <a:latin typeface="Arial"/>
            </a:endParaRPr>
          </a:p>
        </p:txBody>
      </p:sp>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trike="noStrike" spc="-1" dirty="0" smtClean="0">
                <a:solidFill>
                  <a:schemeClr val="bg1"/>
                </a:solidFill>
                <a:latin typeface="Arial"/>
              </a:rPr>
              <a:t>19</a:t>
            </a:r>
            <a:endParaRPr lang="en-IN" sz="1000" b="1" strike="noStrike" spc="-1" dirty="0">
              <a:solidFill>
                <a:schemeClr val="bg1"/>
              </a:solidFill>
              <a:latin typeface="Arial"/>
            </a:endParaRPr>
          </a:p>
        </p:txBody>
      </p:sp>
      <p:pic>
        <p:nvPicPr>
          <p:cNvPr id="8" name="Picture 3"/>
          <p:cNvPicPr/>
          <p:nvPr/>
        </p:nvPicPr>
        <p:blipFill>
          <a:blip r:embed="rId2"/>
          <a:stretch/>
        </p:blipFill>
        <p:spPr>
          <a:xfrm>
            <a:off x="0" y="27180"/>
            <a:ext cx="1029600" cy="803880"/>
          </a:xfrm>
          <a:prstGeom prst="rect">
            <a:avLst/>
          </a:prstGeom>
          <a:ln>
            <a:noFill/>
          </a:ln>
        </p:spPr>
      </p:pic>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 name="CustomShape 1"/>
          <p:cNvSpPr/>
          <p:nvPr/>
        </p:nvSpPr>
        <p:spPr>
          <a:xfrm>
            <a:off x="1207079" y="-42120"/>
            <a:ext cx="8417521" cy="942480"/>
          </a:xfrm>
          <a:prstGeom prst="rect">
            <a:avLst/>
          </a:prstGeom>
          <a:noFill/>
          <a:ln w="12600">
            <a:noFill/>
          </a:ln>
        </p:spPr>
        <p:style>
          <a:lnRef idx="0">
            <a:scrgbClr r="0" g="0" b="0"/>
          </a:lnRef>
          <a:fillRef idx="0">
            <a:scrgbClr r="0" g="0" b="0"/>
          </a:fillRef>
          <a:effectRef idx="0">
            <a:scrgbClr r="0" g="0" b="0"/>
          </a:effectRef>
          <a:fontRef idx="minor"/>
        </p:style>
        <p:txBody>
          <a:bodyPr lIns="45000" tIns="45000" rIns="45000" bIns="45000" anchor="b"/>
          <a:lstStyle/>
          <a:p>
            <a:pPr algn="ctr">
              <a:lnSpc>
                <a:spcPct val="100000"/>
              </a:lnSpc>
            </a:pPr>
            <a:r>
              <a:rPr lang="en-IN" sz="2800" b="1" strike="noStrike" spc="-1" dirty="0">
                <a:solidFill>
                  <a:srgbClr val="000000"/>
                </a:solidFill>
                <a:latin typeface="Arial"/>
                <a:ea typeface="Arial"/>
              </a:rPr>
              <a:t>Do’s and </a:t>
            </a:r>
            <a:r>
              <a:rPr lang="en-IN" sz="2800" b="1" strike="noStrike" spc="-1" dirty="0" err="1" smtClean="0">
                <a:solidFill>
                  <a:srgbClr val="000000"/>
                </a:solidFill>
                <a:latin typeface="Arial"/>
                <a:ea typeface="Arial"/>
              </a:rPr>
              <a:t>Dont’s</a:t>
            </a:r>
            <a:r>
              <a:rPr lang="en-IN" sz="2800" b="1" strike="noStrike" spc="-1" dirty="0" smtClean="0">
                <a:solidFill>
                  <a:srgbClr val="000000"/>
                </a:solidFill>
                <a:latin typeface="Arial"/>
                <a:ea typeface="Arial"/>
              </a:rPr>
              <a:t> </a:t>
            </a:r>
            <a:r>
              <a:rPr lang="en-IN" sz="2800" b="1" strike="noStrike" spc="-1" dirty="0">
                <a:solidFill>
                  <a:srgbClr val="000000"/>
                </a:solidFill>
                <a:latin typeface="Arial"/>
                <a:ea typeface="Arial"/>
              </a:rPr>
              <a:t>of </a:t>
            </a:r>
            <a:r>
              <a:rPr lang="en-IN" sz="2800" b="1" strike="noStrike" spc="-1" dirty="0" smtClean="0">
                <a:solidFill>
                  <a:srgbClr val="000000"/>
                </a:solidFill>
                <a:latin typeface="Arial"/>
                <a:ea typeface="Arial"/>
              </a:rPr>
              <a:t>buying/ selling shares </a:t>
            </a:r>
            <a:r>
              <a:rPr lang="en-IN" sz="2800" b="1" strike="noStrike" spc="-1" dirty="0">
                <a:solidFill>
                  <a:srgbClr val="000000"/>
                </a:solidFill>
                <a:latin typeface="Arial"/>
                <a:ea typeface="Arial"/>
              </a:rPr>
              <a:t>in securities market</a:t>
            </a:r>
            <a:endParaRPr lang="en-IN" sz="2800" b="0" strike="noStrike" spc="-1" dirty="0">
              <a:latin typeface="Arial"/>
            </a:endParaRPr>
          </a:p>
        </p:txBody>
      </p:sp>
      <p:sp>
        <p:nvSpPr>
          <p:cNvPr id="214" name="CustomShape 2"/>
          <p:cNvSpPr/>
          <p:nvPr/>
        </p:nvSpPr>
        <p:spPr>
          <a:xfrm>
            <a:off x="360720" y="1133640"/>
            <a:ext cx="9263880" cy="4879080"/>
          </a:xfrm>
          <a:prstGeom prst="rect">
            <a:avLst/>
          </a:prstGeom>
          <a:noFill/>
          <a:ln w="12600">
            <a:noFill/>
          </a:ln>
        </p:spPr>
        <p:style>
          <a:lnRef idx="0">
            <a:scrgbClr r="0" g="0" b="0"/>
          </a:lnRef>
          <a:fillRef idx="0">
            <a:scrgbClr r="0" g="0" b="0"/>
          </a:fillRef>
          <a:effectRef idx="0">
            <a:scrgbClr r="0" g="0" b="0"/>
          </a:effectRef>
          <a:fontRef idx="minor"/>
        </p:style>
        <p:txBody>
          <a:bodyPr lIns="45000" tIns="45000" rIns="45000" bIns="45000"/>
          <a:lstStyle/>
          <a:p>
            <a:pPr marL="285840" indent="-285120" algn="just">
              <a:lnSpc>
                <a:spcPts val="3101"/>
              </a:lnSpc>
              <a:spcBef>
                <a:spcPts val="400"/>
              </a:spcBef>
              <a:buClr>
                <a:srgbClr val="000000"/>
              </a:buClr>
              <a:buFont typeface="Wingdings" charset="2"/>
              <a:buChar char=""/>
            </a:pPr>
            <a:r>
              <a:rPr lang="en-IN" sz="2000" dirty="0" smtClean="0"/>
              <a:t>Don't </a:t>
            </a:r>
            <a:r>
              <a:rPr lang="en-IN" sz="2000" dirty="0"/>
              <a:t>blindly imitate investment decisions of others who may have profited from their investment decisions.</a:t>
            </a:r>
          </a:p>
          <a:p>
            <a:pPr marL="285840" indent="-285120" algn="just">
              <a:lnSpc>
                <a:spcPts val="3101"/>
              </a:lnSpc>
              <a:spcBef>
                <a:spcPts val="400"/>
              </a:spcBef>
              <a:buClr>
                <a:srgbClr val="000000"/>
              </a:buClr>
              <a:buFont typeface="Wingdings" charset="2"/>
              <a:buChar char=""/>
            </a:pPr>
            <a:endParaRPr lang="en-IN" sz="2000" dirty="0" smtClean="0"/>
          </a:p>
          <a:p>
            <a:pPr marL="285840" indent="-285120" algn="just">
              <a:lnSpc>
                <a:spcPts val="3101"/>
              </a:lnSpc>
              <a:spcBef>
                <a:spcPts val="400"/>
              </a:spcBef>
              <a:buClr>
                <a:srgbClr val="000000"/>
              </a:buClr>
              <a:buFont typeface="Wingdings" charset="2"/>
              <a:buChar char=""/>
            </a:pPr>
            <a:r>
              <a:rPr lang="en-IN" sz="2000" dirty="0" smtClean="0"/>
              <a:t>Get </a:t>
            </a:r>
            <a:r>
              <a:rPr lang="en-IN" sz="2000" dirty="0"/>
              <a:t>clear about all brokerage, commissions, fees, other charges levied by broker.</a:t>
            </a:r>
          </a:p>
          <a:p>
            <a:pPr marL="285840" indent="-285120" algn="just">
              <a:lnSpc>
                <a:spcPts val="3101"/>
              </a:lnSpc>
              <a:spcBef>
                <a:spcPts val="400"/>
              </a:spcBef>
              <a:buClr>
                <a:srgbClr val="000000"/>
              </a:buClr>
              <a:buFont typeface="Wingdings" charset="2"/>
              <a:buChar char=""/>
            </a:pPr>
            <a:endParaRPr lang="en-IN" sz="2000" dirty="0" smtClean="0"/>
          </a:p>
          <a:p>
            <a:pPr marL="285840" indent="-285120" algn="just">
              <a:lnSpc>
                <a:spcPts val="3101"/>
              </a:lnSpc>
              <a:spcBef>
                <a:spcPts val="400"/>
              </a:spcBef>
              <a:buClr>
                <a:srgbClr val="000000"/>
              </a:buClr>
              <a:buFont typeface="Wingdings" charset="2"/>
              <a:buChar char=""/>
            </a:pPr>
            <a:r>
              <a:rPr lang="en-IN" sz="2000" dirty="0" smtClean="0"/>
              <a:t>Make </a:t>
            </a:r>
            <a:r>
              <a:rPr lang="en-IN" sz="2000" dirty="0"/>
              <a:t>payments by banking channel/cheque only in favour of stock </a:t>
            </a:r>
            <a:r>
              <a:rPr lang="en-IN" sz="2000" dirty="0" smtClean="0"/>
              <a:t>broker.</a:t>
            </a:r>
            <a:endParaRPr lang="en-IN" sz="2000" dirty="0"/>
          </a:p>
          <a:p>
            <a:pPr marL="285840" indent="-285120" algn="just">
              <a:lnSpc>
                <a:spcPts val="3101"/>
              </a:lnSpc>
              <a:spcBef>
                <a:spcPts val="400"/>
              </a:spcBef>
              <a:buClr>
                <a:srgbClr val="000000"/>
              </a:buClr>
              <a:buFont typeface="Wingdings" charset="2"/>
              <a:buChar char=""/>
            </a:pPr>
            <a:endParaRPr lang="en-IN" sz="2000" dirty="0" smtClean="0"/>
          </a:p>
          <a:p>
            <a:pPr marL="285840" indent="-285120" algn="just">
              <a:lnSpc>
                <a:spcPts val="3101"/>
              </a:lnSpc>
              <a:spcBef>
                <a:spcPts val="400"/>
              </a:spcBef>
              <a:buClr>
                <a:srgbClr val="000000"/>
              </a:buClr>
              <a:buFont typeface="Wingdings" charset="2"/>
              <a:buChar char=""/>
            </a:pPr>
            <a:r>
              <a:rPr lang="en-IN" sz="2000" dirty="0" smtClean="0"/>
              <a:t>Don’t </a:t>
            </a:r>
            <a:r>
              <a:rPr lang="en-IN" sz="2000" dirty="0"/>
              <a:t>share your internet trading account password with anyone.</a:t>
            </a:r>
          </a:p>
          <a:p>
            <a:pPr marL="285840" indent="-285120" algn="just">
              <a:lnSpc>
                <a:spcPts val="3101"/>
              </a:lnSpc>
              <a:spcBef>
                <a:spcPts val="400"/>
              </a:spcBef>
              <a:buClr>
                <a:srgbClr val="000000"/>
              </a:buClr>
              <a:buFont typeface="Wingdings" charset="2"/>
              <a:buChar char=""/>
            </a:pPr>
            <a:endParaRPr lang="en-IN" sz="2000" dirty="0" smtClean="0"/>
          </a:p>
          <a:p>
            <a:pPr marL="285840" indent="-285120" algn="just">
              <a:lnSpc>
                <a:spcPts val="3101"/>
              </a:lnSpc>
              <a:spcBef>
                <a:spcPts val="400"/>
              </a:spcBef>
              <a:buClr>
                <a:srgbClr val="000000"/>
              </a:buClr>
              <a:buFont typeface="Wingdings" charset="2"/>
              <a:buChar char=""/>
            </a:pPr>
            <a:r>
              <a:rPr lang="en-IN" sz="2000" dirty="0" smtClean="0"/>
              <a:t>Don't blindly follow advertisements/ media reports about </a:t>
            </a:r>
            <a:r>
              <a:rPr lang="en-IN" sz="2000" dirty="0"/>
              <a:t>the financial performance of </a:t>
            </a:r>
            <a:r>
              <a:rPr lang="en-IN" sz="2000" dirty="0" smtClean="0"/>
              <a:t>companies, as they may be misleading.</a:t>
            </a:r>
            <a:endParaRPr lang="en-IN" sz="2000" dirty="0"/>
          </a:p>
          <a:p>
            <a:pPr marL="285840" indent="-285120" algn="just">
              <a:lnSpc>
                <a:spcPts val="3101"/>
              </a:lnSpc>
              <a:spcBef>
                <a:spcPts val="400"/>
              </a:spcBef>
              <a:buClr>
                <a:srgbClr val="000000"/>
              </a:buClr>
              <a:buFont typeface="Wingdings" charset="2"/>
              <a:buChar char=""/>
            </a:pPr>
            <a:endParaRPr lang="en-IN" sz="2000" dirty="0" smtClean="0"/>
          </a:p>
        </p:txBody>
      </p:sp>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chemeClr val="bg1"/>
                </a:solidFill>
                <a:latin typeface="Arial"/>
              </a:rPr>
              <a:t>20</a:t>
            </a:r>
            <a:endParaRPr lang="en-IN" sz="1000" b="1" strike="noStrike" spc="-1" dirty="0">
              <a:solidFill>
                <a:schemeClr val="bg1"/>
              </a:solidFill>
              <a:latin typeface="Arial"/>
            </a:endParaRPr>
          </a:p>
        </p:txBody>
      </p:sp>
      <p:pic>
        <p:nvPicPr>
          <p:cNvPr id="8" name="Picture 3"/>
          <p:cNvPicPr/>
          <p:nvPr/>
        </p:nvPicPr>
        <p:blipFill>
          <a:blip r:embed="rId2"/>
          <a:stretch/>
        </p:blipFill>
        <p:spPr>
          <a:xfrm>
            <a:off x="0" y="27180"/>
            <a:ext cx="1029600" cy="803880"/>
          </a:xfrm>
          <a:prstGeom prst="rect">
            <a:avLst/>
          </a:prstGeom>
          <a:ln>
            <a:noFill/>
          </a:ln>
        </p:spPr>
      </p:pic>
    </p:spTree>
    <p:extLst>
      <p:ext uri="{BB962C8B-B14F-4D97-AF65-F5344CB8AC3E}">
        <p14:creationId xmlns:p14="http://schemas.microsoft.com/office/powerpoint/2010/main" val="1472667595"/>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 name="CustomShape 1"/>
          <p:cNvSpPr/>
          <p:nvPr/>
        </p:nvSpPr>
        <p:spPr>
          <a:xfrm>
            <a:off x="495360" y="0"/>
            <a:ext cx="8913960" cy="75564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ctr">
              <a:lnSpc>
                <a:spcPct val="90000"/>
              </a:lnSpc>
            </a:pPr>
            <a:r>
              <a:rPr lang="en-IN" sz="2800" b="1" strike="noStrike" spc="-1" dirty="0">
                <a:solidFill>
                  <a:srgbClr val="000000"/>
                </a:solidFill>
                <a:latin typeface="Arial"/>
                <a:ea typeface="Arial"/>
              </a:rPr>
              <a:t>Advice to </a:t>
            </a:r>
            <a:r>
              <a:rPr lang="en-IN" sz="2800" b="1" strike="noStrike" spc="-1" dirty="0" smtClean="0">
                <a:solidFill>
                  <a:srgbClr val="000000"/>
                </a:solidFill>
                <a:latin typeface="Arial"/>
                <a:ea typeface="Arial"/>
              </a:rPr>
              <a:t>Investors</a:t>
            </a:r>
            <a:endParaRPr lang="en-IN" sz="2800" b="0" strike="noStrike" spc="-1" dirty="0">
              <a:latin typeface="Arial"/>
            </a:endParaRPr>
          </a:p>
        </p:txBody>
      </p:sp>
      <p:sp>
        <p:nvSpPr>
          <p:cNvPr id="229" name="CustomShape 2"/>
          <p:cNvSpPr/>
          <p:nvPr/>
        </p:nvSpPr>
        <p:spPr>
          <a:xfrm>
            <a:off x="495360" y="990720"/>
            <a:ext cx="8913960" cy="525636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marL="720" algn="just">
              <a:lnSpc>
                <a:spcPct val="100000"/>
              </a:lnSpc>
              <a:spcBef>
                <a:spcPts val="400"/>
              </a:spcBef>
            </a:pPr>
            <a:endParaRPr lang="en-IN" sz="1800" b="0" strike="noStrike" spc="-1" dirty="0">
              <a:latin typeface="Arial"/>
            </a:endParaRPr>
          </a:p>
          <a:p>
            <a:pPr marL="285840" indent="-285120">
              <a:lnSpc>
                <a:spcPct val="100000"/>
              </a:lnSpc>
              <a:buClr>
                <a:srgbClr val="000000"/>
              </a:buClr>
              <a:buFont typeface="Wingdings" charset="2"/>
              <a:buChar char=""/>
            </a:pPr>
            <a:r>
              <a:rPr lang="en-IN" sz="2200" b="0" strike="noStrike" spc="-1" dirty="0" smtClean="0">
                <a:solidFill>
                  <a:srgbClr val="000000"/>
                </a:solidFill>
                <a:latin typeface="Arial"/>
                <a:ea typeface="Arial"/>
              </a:rPr>
              <a:t>Be aware </a:t>
            </a:r>
            <a:r>
              <a:rPr lang="en-IN" sz="2200" b="0" strike="noStrike" spc="-1" dirty="0">
                <a:solidFill>
                  <a:srgbClr val="000000"/>
                </a:solidFill>
                <a:latin typeface="Arial"/>
                <a:ea typeface="Arial"/>
              </a:rPr>
              <a:t>of your Rights and </a:t>
            </a:r>
            <a:r>
              <a:rPr lang="en-IN" sz="2200" b="0" strike="noStrike" spc="-1" dirty="0" smtClean="0">
                <a:solidFill>
                  <a:srgbClr val="000000"/>
                </a:solidFill>
                <a:latin typeface="Arial"/>
                <a:ea typeface="Arial"/>
              </a:rPr>
              <a:t>Responsibilities. </a:t>
            </a:r>
            <a:endParaRPr lang="en-IN" sz="2200" b="0" strike="noStrike" spc="-1" dirty="0">
              <a:latin typeface="Arial"/>
            </a:endParaRPr>
          </a:p>
          <a:p>
            <a:pPr>
              <a:lnSpc>
                <a:spcPct val="100000"/>
              </a:lnSpc>
            </a:pPr>
            <a:endParaRPr lang="en-IN" sz="2200" b="0" strike="noStrike" spc="-1" dirty="0">
              <a:latin typeface="Arial"/>
            </a:endParaRPr>
          </a:p>
          <a:p>
            <a:pPr>
              <a:lnSpc>
                <a:spcPct val="100000"/>
              </a:lnSpc>
            </a:pPr>
            <a:endParaRPr lang="en-IN" sz="2200" b="0" strike="noStrike" spc="-1" dirty="0">
              <a:latin typeface="Arial"/>
            </a:endParaRPr>
          </a:p>
          <a:p>
            <a:pPr marL="285840" indent="-285120">
              <a:lnSpc>
                <a:spcPct val="100000"/>
              </a:lnSpc>
              <a:buClr>
                <a:srgbClr val="000000"/>
              </a:buClr>
              <a:buFont typeface="Wingdings" charset="2"/>
              <a:buChar char=""/>
            </a:pPr>
            <a:r>
              <a:rPr lang="en-IN" sz="2200" b="0" strike="noStrike" spc="-1" dirty="0">
                <a:solidFill>
                  <a:srgbClr val="000000"/>
                </a:solidFill>
                <a:latin typeface="Arial"/>
                <a:ea typeface="Arial"/>
              </a:rPr>
              <a:t>Take informed decision and do proper due diligence while </a:t>
            </a:r>
            <a:r>
              <a:rPr lang="en-IN" sz="2200" b="0" strike="noStrike" spc="-1" dirty="0" smtClean="0">
                <a:solidFill>
                  <a:srgbClr val="000000"/>
                </a:solidFill>
                <a:latin typeface="Arial"/>
                <a:ea typeface="Arial"/>
              </a:rPr>
              <a:t>investing.</a:t>
            </a:r>
            <a:endParaRPr lang="en-IN" sz="2200" b="0" strike="noStrike" spc="-1" dirty="0">
              <a:latin typeface="Arial"/>
            </a:endParaRPr>
          </a:p>
          <a:p>
            <a:pPr>
              <a:lnSpc>
                <a:spcPct val="100000"/>
              </a:lnSpc>
            </a:pPr>
            <a:endParaRPr lang="en-IN" sz="2200" b="0" strike="noStrike" spc="-1" dirty="0">
              <a:latin typeface="Arial"/>
            </a:endParaRPr>
          </a:p>
          <a:p>
            <a:pPr marL="800280" lvl="1" indent="-342360">
              <a:lnSpc>
                <a:spcPct val="100000"/>
              </a:lnSpc>
              <a:buClr>
                <a:srgbClr val="000000"/>
              </a:buClr>
              <a:buFont typeface="Wingdings" charset="2"/>
              <a:buChar char=""/>
            </a:pPr>
            <a:r>
              <a:rPr lang="en-IN" sz="2200" b="0" strike="noStrike" spc="-1" dirty="0">
                <a:solidFill>
                  <a:srgbClr val="000000"/>
                </a:solidFill>
                <a:latin typeface="Arial"/>
                <a:ea typeface="Arial"/>
              </a:rPr>
              <a:t>No impulsive buying or panic </a:t>
            </a:r>
            <a:r>
              <a:rPr lang="en-IN" sz="2200" b="0" strike="noStrike" spc="-1" dirty="0" smtClean="0">
                <a:solidFill>
                  <a:srgbClr val="000000"/>
                </a:solidFill>
                <a:latin typeface="Arial"/>
                <a:ea typeface="Arial"/>
              </a:rPr>
              <a:t>selling.</a:t>
            </a:r>
            <a:endParaRPr lang="en-IN" sz="2200" b="0" strike="noStrike" spc="-1" dirty="0">
              <a:latin typeface="Arial"/>
            </a:endParaRPr>
          </a:p>
          <a:p>
            <a:pPr>
              <a:lnSpc>
                <a:spcPct val="100000"/>
              </a:lnSpc>
            </a:pPr>
            <a:endParaRPr lang="en-US" sz="2200" b="0" strike="noStrike" spc="-1" dirty="0" smtClean="0">
              <a:latin typeface="Arial"/>
            </a:endParaRPr>
          </a:p>
          <a:p>
            <a:pPr>
              <a:lnSpc>
                <a:spcPct val="100000"/>
              </a:lnSpc>
            </a:pPr>
            <a:endParaRPr lang="en-IN" sz="2200" b="0" strike="noStrike" spc="-1" dirty="0">
              <a:latin typeface="Arial"/>
            </a:endParaRPr>
          </a:p>
          <a:p>
            <a:pPr marL="285840" indent="-285120">
              <a:lnSpc>
                <a:spcPct val="100000"/>
              </a:lnSpc>
              <a:buClr>
                <a:srgbClr val="000000"/>
              </a:buClr>
              <a:buFont typeface="Wingdings" charset="2"/>
              <a:buChar char=""/>
            </a:pPr>
            <a:r>
              <a:rPr lang="en-IN" sz="2200" b="0" strike="noStrike" spc="-1" dirty="0">
                <a:solidFill>
                  <a:srgbClr val="000000"/>
                </a:solidFill>
                <a:latin typeface="Arial"/>
                <a:ea typeface="Arial"/>
              </a:rPr>
              <a:t>Deal only with SEBI registered </a:t>
            </a:r>
            <a:r>
              <a:rPr lang="en-IN" sz="2200" b="0" strike="noStrike" spc="-1" dirty="0" smtClean="0">
                <a:solidFill>
                  <a:srgbClr val="000000"/>
                </a:solidFill>
                <a:latin typeface="Arial"/>
                <a:ea typeface="Arial"/>
              </a:rPr>
              <a:t>Intermediaries.</a:t>
            </a:r>
            <a:endParaRPr lang="en-IN" sz="2200" b="0" strike="noStrike" spc="-1" dirty="0">
              <a:latin typeface="Arial"/>
            </a:endParaRPr>
          </a:p>
          <a:p>
            <a:pPr>
              <a:lnSpc>
                <a:spcPct val="100000"/>
              </a:lnSpc>
            </a:pPr>
            <a:endParaRPr lang="en-IN" sz="2200" b="0" strike="noStrike" spc="-1" dirty="0">
              <a:latin typeface="Arial"/>
            </a:endParaRPr>
          </a:p>
          <a:p>
            <a:pPr>
              <a:lnSpc>
                <a:spcPct val="100000"/>
              </a:lnSpc>
            </a:pPr>
            <a:endParaRPr lang="en-IN" sz="2200" b="0" strike="noStrike" spc="-1" dirty="0">
              <a:latin typeface="Arial"/>
            </a:endParaRPr>
          </a:p>
          <a:p>
            <a:pPr marL="285840" indent="-285120">
              <a:lnSpc>
                <a:spcPct val="100000"/>
              </a:lnSpc>
              <a:buClr>
                <a:srgbClr val="000000"/>
              </a:buClr>
              <a:buFont typeface="Wingdings" charset="2"/>
              <a:buChar char=""/>
            </a:pPr>
            <a:r>
              <a:rPr lang="en-IN" sz="2200" b="0" strike="noStrike" spc="-1" dirty="0">
                <a:solidFill>
                  <a:srgbClr val="000000"/>
                </a:solidFill>
                <a:latin typeface="Arial"/>
                <a:ea typeface="Arial"/>
              </a:rPr>
              <a:t>Caution against unsolicited investment </a:t>
            </a:r>
            <a:r>
              <a:rPr lang="en-IN" sz="2200" b="0" strike="noStrike" spc="-1" dirty="0" smtClean="0">
                <a:solidFill>
                  <a:srgbClr val="000000"/>
                </a:solidFill>
                <a:latin typeface="Arial"/>
                <a:ea typeface="Arial"/>
              </a:rPr>
              <a:t>tips.</a:t>
            </a:r>
            <a:endParaRPr lang="en-IN" sz="2200" b="0" strike="noStrike" spc="-1" dirty="0">
              <a:latin typeface="Arial"/>
            </a:endParaRPr>
          </a:p>
          <a:p>
            <a:pPr>
              <a:lnSpc>
                <a:spcPct val="93000"/>
              </a:lnSpc>
            </a:pPr>
            <a:r>
              <a:rPr lang="en-IN" sz="1800" b="0" strike="noStrike" spc="-1" dirty="0">
                <a:solidFill>
                  <a:srgbClr val="000000"/>
                </a:solidFill>
                <a:latin typeface="Arial"/>
                <a:ea typeface="Arial"/>
              </a:rPr>
              <a:t> </a:t>
            </a:r>
            <a:endParaRPr lang="en-IN" sz="1800" b="0" strike="noStrike" spc="-1" dirty="0">
              <a:latin typeface="Arial"/>
            </a:endParaRPr>
          </a:p>
          <a:p>
            <a:pPr algn="just">
              <a:lnSpc>
                <a:spcPct val="100000"/>
              </a:lnSpc>
              <a:spcBef>
                <a:spcPts val="400"/>
              </a:spcBef>
            </a:pPr>
            <a:endParaRPr lang="en-IN" sz="1800" b="0" strike="noStrike" spc="-1" dirty="0">
              <a:latin typeface="Arial"/>
            </a:endParaRPr>
          </a:p>
          <a:p>
            <a:pPr algn="just">
              <a:lnSpc>
                <a:spcPct val="80000"/>
              </a:lnSpc>
              <a:spcBef>
                <a:spcPts val="360"/>
              </a:spcBef>
            </a:pPr>
            <a:endParaRPr lang="en-IN" sz="1800" b="0" strike="noStrike" spc="-1" dirty="0">
              <a:latin typeface="Arial"/>
            </a:endParaRPr>
          </a:p>
          <a:p>
            <a:pPr algn="just">
              <a:lnSpc>
                <a:spcPct val="80000"/>
              </a:lnSpc>
              <a:spcBef>
                <a:spcPts val="360"/>
              </a:spcBef>
            </a:pPr>
            <a:endParaRPr lang="en-IN" sz="1800" b="0" strike="noStrike" spc="-1" dirty="0">
              <a:latin typeface="Arial"/>
            </a:endParaRPr>
          </a:p>
          <a:p>
            <a:pPr algn="just">
              <a:lnSpc>
                <a:spcPct val="80000"/>
              </a:lnSpc>
              <a:spcBef>
                <a:spcPts val="360"/>
              </a:spcBef>
            </a:pPr>
            <a:endParaRPr lang="en-IN" sz="1800" b="0" strike="noStrike" spc="-1" dirty="0">
              <a:latin typeface="Arial"/>
            </a:endParaRPr>
          </a:p>
          <a:p>
            <a:pPr algn="just">
              <a:lnSpc>
                <a:spcPct val="80000"/>
              </a:lnSpc>
              <a:spcBef>
                <a:spcPts val="360"/>
              </a:spcBef>
            </a:pPr>
            <a:endParaRPr lang="en-IN" sz="1800" b="0" strike="noStrike" spc="-1" dirty="0">
              <a:latin typeface="Arial"/>
            </a:endParaRPr>
          </a:p>
          <a:p>
            <a:pPr algn="just">
              <a:lnSpc>
                <a:spcPct val="80000"/>
              </a:lnSpc>
              <a:spcBef>
                <a:spcPts val="400"/>
              </a:spcBef>
            </a:pPr>
            <a:endParaRPr lang="en-IN" sz="1800" b="0" strike="noStrike" spc="-1" dirty="0">
              <a:latin typeface="Arial"/>
            </a:endParaRPr>
          </a:p>
          <a:p>
            <a:pPr algn="just">
              <a:lnSpc>
                <a:spcPct val="80000"/>
              </a:lnSpc>
              <a:spcBef>
                <a:spcPts val="360"/>
              </a:spcBef>
            </a:pPr>
            <a:endParaRPr lang="en-IN" sz="1800" b="0" strike="noStrike" spc="-1" dirty="0">
              <a:latin typeface="Arial"/>
            </a:endParaRPr>
          </a:p>
          <a:p>
            <a:pPr algn="just">
              <a:lnSpc>
                <a:spcPct val="80000"/>
              </a:lnSpc>
              <a:spcBef>
                <a:spcPts val="360"/>
              </a:spcBef>
            </a:pPr>
            <a:endParaRPr lang="en-IN" sz="1800" b="0" strike="noStrike" spc="-1" dirty="0">
              <a:latin typeface="Arial"/>
            </a:endParaRPr>
          </a:p>
          <a:p>
            <a:pPr algn="just">
              <a:lnSpc>
                <a:spcPct val="80000"/>
              </a:lnSpc>
              <a:spcBef>
                <a:spcPts val="360"/>
              </a:spcBef>
            </a:pPr>
            <a:endParaRPr lang="en-IN" sz="1800" b="0" strike="noStrike" spc="-1" dirty="0">
              <a:latin typeface="Arial"/>
            </a:endParaRPr>
          </a:p>
          <a:p>
            <a:pPr algn="just">
              <a:lnSpc>
                <a:spcPct val="80000"/>
              </a:lnSpc>
              <a:spcBef>
                <a:spcPts val="360"/>
              </a:spcBef>
            </a:pPr>
            <a:endParaRPr lang="en-IN" sz="1800" b="0" strike="noStrike" spc="-1" dirty="0">
              <a:latin typeface="Arial"/>
            </a:endParaRPr>
          </a:p>
          <a:p>
            <a:pPr algn="just">
              <a:lnSpc>
                <a:spcPct val="80000"/>
              </a:lnSpc>
              <a:spcBef>
                <a:spcPts val="360"/>
              </a:spcBef>
            </a:pPr>
            <a:endParaRPr lang="en-IN" sz="1800" b="0" strike="noStrike" spc="-1" dirty="0">
              <a:latin typeface="Arial"/>
            </a:endParaRPr>
          </a:p>
          <a:p>
            <a:pPr algn="just">
              <a:lnSpc>
                <a:spcPct val="80000"/>
              </a:lnSpc>
              <a:spcBef>
                <a:spcPts val="360"/>
              </a:spcBef>
            </a:pPr>
            <a:endParaRPr lang="en-IN" sz="1800" b="0" strike="noStrike" spc="-1" dirty="0">
              <a:latin typeface="Arial"/>
            </a:endParaRPr>
          </a:p>
          <a:p>
            <a:pPr algn="just">
              <a:lnSpc>
                <a:spcPct val="80000"/>
              </a:lnSpc>
              <a:spcBef>
                <a:spcPts val="360"/>
              </a:spcBef>
            </a:pPr>
            <a:endParaRPr lang="en-IN" sz="1800" b="0" strike="noStrike" spc="-1" dirty="0">
              <a:latin typeface="Arial"/>
            </a:endParaRPr>
          </a:p>
          <a:p>
            <a:pPr algn="just">
              <a:lnSpc>
                <a:spcPct val="80000"/>
              </a:lnSpc>
              <a:spcBef>
                <a:spcPts val="360"/>
              </a:spcBef>
            </a:pPr>
            <a:endParaRPr lang="en-IN" sz="1800" b="0" strike="noStrike" spc="-1" dirty="0">
              <a:latin typeface="Arial"/>
            </a:endParaRPr>
          </a:p>
        </p:txBody>
      </p:sp>
      <p:sp>
        <p:nvSpPr>
          <p:cNvPr id="230"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21</a:t>
            </a:r>
            <a:endParaRPr lang="en-IN" sz="1000" b="0" strike="noStrike" spc="-1" dirty="0">
              <a:latin typeface="Arial"/>
            </a:endParaRPr>
          </a:p>
        </p:txBody>
      </p:sp>
      <p:pic>
        <p:nvPicPr>
          <p:cNvPr id="6" name="Picture 3"/>
          <p:cNvPicPr/>
          <p:nvPr/>
        </p:nvPicPr>
        <p:blipFill>
          <a:blip r:embed="rId2"/>
          <a:stretch/>
        </p:blipFill>
        <p:spPr>
          <a:xfrm>
            <a:off x="0" y="27180"/>
            <a:ext cx="1029600" cy="803880"/>
          </a:xfrm>
          <a:prstGeom prst="rect">
            <a:avLst/>
          </a:prstGeom>
          <a:ln>
            <a:noFill/>
          </a:ln>
        </p:spPr>
      </p:pic>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 name="CustomShape 1"/>
          <p:cNvSpPr/>
          <p:nvPr/>
        </p:nvSpPr>
        <p:spPr>
          <a:xfrm>
            <a:off x="1545840" y="198990"/>
            <a:ext cx="7022880" cy="515880"/>
          </a:xfrm>
          <a:prstGeom prst="rect">
            <a:avLst/>
          </a:prstGeom>
          <a:noFill/>
          <a:ln w="12600">
            <a:noFill/>
          </a:ln>
        </p:spPr>
        <p:style>
          <a:lnRef idx="0">
            <a:scrgbClr r="0" g="0" b="0"/>
          </a:lnRef>
          <a:fillRef idx="0">
            <a:scrgbClr r="0" g="0" b="0"/>
          </a:fillRef>
          <a:effectRef idx="0">
            <a:scrgbClr r="0" g="0" b="0"/>
          </a:effectRef>
          <a:fontRef idx="minor"/>
        </p:style>
        <p:txBody>
          <a:bodyPr lIns="45000" tIns="45000" rIns="45000" bIns="45000" anchor="b"/>
          <a:lstStyle/>
          <a:p>
            <a:pPr algn="ctr">
              <a:lnSpc>
                <a:spcPct val="100000"/>
              </a:lnSpc>
            </a:pPr>
            <a:r>
              <a:rPr lang="en-IN" sz="2800" b="1" strike="noStrike" spc="-1" dirty="0" smtClean="0">
                <a:solidFill>
                  <a:srgbClr val="000000"/>
                </a:solidFill>
                <a:latin typeface="Arial"/>
                <a:ea typeface="Arial"/>
              </a:rPr>
              <a:t>Investor Grievance </a:t>
            </a:r>
            <a:r>
              <a:rPr lang="en-IN" sz="2800" b="1" strike="noStrike" spc="-1" dirty="0" err="1">
                <a:solidFill>
                  <a:srgbClr val="000000"/>
                </a:solidFill>
                <a:latin typeface="Arial"/>
                <a:ea typeface="Arial"/>
              </a:rPr>
              <a:t>Redressal</a:t>
            </a:r>
            <a:r>
              <a:rPr lang="en-IN" sz="2800" b="1" strike="noStrike" spc="-1" dirty="0">
                <a:solidFill>
                  <a:srgbClr val="000000"/>
                </a:solidFill>
                <a:latin typeface="Arial"/>
                <a:ea typeface="Arial"/>
              </a:rPr>
              <a:t> - SCORES</a:t>
            </a:r>
            <a:endParaRPr lang="en-IN" sz="2800" b="0" strike="noStrike" spc="-1" dirty="0">
              <a:latin typeface="Arial"/>
            </a:endParaRPr>
          </a:p>
        </p:txBody>
      </p:sp>
      <p:sp>
        <p:nvSpPr>
          <p:cNvPr id="218" name="CustomShape 2"/>
          <p:cNvSpPr/>
          <p:nvPr/>
        </p:nvSpPr>
        <p:spPr>
          <a:xfrm>
            <a:off x="326160" y="1114560"/>
            <a:ext cx="9462240" cy="5064120"/>
          </a:xfrm>
          <a:prstGeom prst="rect">
            <a:avLst/>
          </a:prstGeom>
          <a:noFill/>
          <a:ln w="12600">
            <a:noFill/>
          </a:ln>
        </p:spPr>
        <p:style>
          <a:lnRef idx="0">
            <a:scrgbClr r="0" g="0" b="0"/>
          </a:lnRef>
          <a:fillRef idx="0">
            <a:scrgbClr r="0" g="0" b="0"/>
          </a:fillRef>
          <a:effectRef idx="0">
            <a:scrgbClr r="0" g="0" b="0"/>
          </a:effectRef>
          <a:fontRef idx="minor"/>
        </p:style>
        <p:txBody>
          <a:bodyPr lIns="45000" tIns="45000" rIns="45000" bIns="45000"/>
          <a:lstStyle/>
          <a:p>
            <a:pPr marL="385920" indent="-383400" algn="just">
              <a:lnSpc>
                <a:spcPct val="100000"/>
              </a:lnSpc>
              <a:spcBef>
                <a:spcPts val="300"/>
              </a:spcBef>
              <a:buClr>
                <a:srgbClr val="000000"/>
              </a:buClr>
              <a:buFont typeface="StarSymbol"/>
              <a:buChar char="▪"/>
            </a:pPr>
            <a:r>
              <a:rPr lang="en-IN" spc="-1" dirty="0">
                <a:solidFill>
                  <a:srgbClr val="000000"/>
                </a:solidFill>
                <a:ea typeface="Arial"/>
              </a:rPr>
              <a:t>Complaints can be filed against entities </a:t>
            </a:r>
            <a:r>
              <a:rPr lang="en-IN" spc="-1" dirty="0" smtClean="0">
                <a:solidFill>
                  <a:srgbClr val="000000"/>
                </a:solidFill>
                <a:ea typeface="Arial"/>
              </a:rPr>
              <a:t>like:</a:t>
            </a:r>
            <a:endParaRPr lang="en-IN" spc="-1" dirty="0" smtClean="0"/>
          </a:p>
          <a:p>
            <a:pPr marL="843120" lvl="1" indent="-383400" algn="just">
              <a:spcBef>
                <a:spcPts val="300"/>
              </a:spcBef>
              <a:buClr>
                <a:srgbClr val="000000"/>
              </a:buClr>
              <a:buFont typeface="StarSymbol"/>
              <a:buChar char="▪"/>
            </a:pPr>
            <a:r>
              <a:rPr lang="en-IN" spc="-1" dirty="0" smtClean="0">
                <a:solidFill>
                  <a:srgbClr val="000000"/>
                </a:solidFill>
                <a:ea typeface="Arial"/>
              </a:rPr>
              <a:t>Listed </a:t>
            </a:r>
            <a:r>
              <a:rPr lang="en-IN" spc="-1" dirty="0">
                <a:solidFill>
                  <a:srgbClr val="000000"/>
                </a:solidFill>
                <a:ea typeface="Arial"/>
              </a:rPr>
              <a:t>companies; Stock Brokers; Stock Exchanges; Depository / Depository </a:t>
            </a:r>
            <a:r>
              <a:rPr lang="en-IN" spc="-1" dirty="0" smtClean="0">
                <a:solidFill>
                  <a:srgbClr val="000000"/>
                </a:solidFill>
                <a:ea typeface="Arial"/>
              </a:rPr>
              <a:t>Participants;</a:t>
            </a:r>
            <a:r>
              <a:rPr lang="en-IN" spc="-1" dirty="0">
                <a:solidFill>
                  <a:srgbClr val="000000"/>
                </a:solidFill>
                <a:ea typeface="Arial"/>
              </a:rPr>
              <a:t> </a:t>
            </a:r>
            <a:r>
              <a:rPr lang="en-IN" spc="-1" dirty="0" smtClean="0">
                <a:solidFill>
                  <a:srgbClr val="000000"/>
                </a:solidFill>
                <a:ea typeface="Arial"/>
              </a:rPr>
              <a:t>Registrars </a:t>
            </a:r>
            <a:r>
              <a:rPr lang="en-IN" spc="-1" dirty="0">
                <a:solidFill>
                  <a:srgbClr val="000000"/>
                </a:solidFill>
                <a:ea typeface="Arial"/>
              </a:rPr>
              <a:t>to an Issue / Share Transfer Agent; Mutual Funds / Portfolio Managers; </a:t>
            </a:r>
            <a:r>
              <a:rPr lang="en-IN" spc="-1" dirty="0" smtClean="0">
                <a:solidFill>
                  <a:srgbClr val="000000"/>
                </a:solidFill>
                <a:ea typeface="Arial"/>
              </a:rPr>
              <a:t>Bankers </a:t>
            </a:r>
            <a:r>
              <a:rPr lang="en-IN" spc="-1" dirty="0">
                <a:solidFill>
                  <a:srgbClr val="000000"/>
                </a:solidFill>
                <a:ea typeface="Arial"/>
              </a:rPr>
              <a:t>to an Issue; Collective Investment Schemes; Credit Rating Agencies; </a:t>
            </a:r>
            <a:r>
              <a:rPr lang="en-IN" spc="-1" dirty="0" smtClean="0">
                <a:solidFill>
                  <a:srgbClr val="000000"/>
                </a:solidFill>
                <a:ea typeface="Arial"/>
              </a:rPr>
              <a:t>Custodians </a:t>
            </a:r>
            <a:r>
              <a:rPr lang="en-IN" spc="-1" dirty="0">
                <a:solidFill>
                  <a:srgbClr val="000000"/>
                </a:solidFill>
                <a:ea typeface="Arial"/>
              </a:rPr>
              <a:t>of Securities; Debenture Trustees; Merchant Bankers / </a:t>
            </a:r>
            <a:r>
              <a:rPr lang="en-IN" spc="-1" dirty="0" smtClean="0">
                <a:solidFill>
                  <a:srgbClr val="000000"/>
                </a:solidFill>
                <a:ea typeface="Arial"/>
              </a:rPr>
              <a:t>Underwriters.</a:t>
            </a:r>
            <a:endParaRPr lang="en-IN" spc="-1" dirty="0"/>
          </a:p>
          <a:p>
            <a:pPr marL="2520" algn="just">
              <a:spcBef>
                <a:spcPts val="300"/>
              </a:spcBef>
              <a:buClr>
                <a:srgbClr val="000000"/>
              </a:buClr>
            </a:pPr>
            <a:endParaRPr lang="en-IN" spc="-1" dirty="0" smtClean="0">
              <a:solidFill>
                <a:srgbClr val="000000"/>
              </a:solidFill>
              <a:ea typeface="Arial"/>
            </a:endParaRPr>
          </a:p>
          <a:p>
            <a:pPr marL="385920" indent="-383400" algn="just">
              <a:spcBef>
                <a:spcPts val="300"/>
              </a:spcBef>
              <a:buClr>
                <a:srgbClr val="000000"/>
              </a:buClr>
              <a:buFont typeface="StarSymbol"/>
              <a:buChar char="▪"/>
            </a:pPr>
            <a:r>
              <a:rPr lang="en-IN" u="sng" spc="-1" dirty="0" smtClean="0">
                <a:solidFill>
                  <a:srgbClr val="0000FF"/>
                </a:solidFill>
                <a:ea typeface="Arial"/>
                <a:hlinkClick r:id="rId2"/>
              </a:rPr>
              <a:t>www.scores.gov.in</a:t>
            </a:r>
            <a:r>
              <a:rPr lang="en-IN" spc="-1" dirty="0" smtClean="0">
                <a:solidFill>
                  <a:srgbClr val="0000FF"/>
                </a:solidFill>
                <a:ea typeface="Arial"/>
              </a:rPr>
              <a:t> : </a:t>
            </a:r>
            <a:r>
              <a:rPr lang="en-IN" sz="1800" b="1" u="sng" strike="noStrike" spc="-1" dirty="0" smtClean="0">
                <a:solidFill>
                  <a:srgbClr val="000000"/>
                </a:solidFill>
                <a:uFillTx/>
                <a:latin typeface="Arial"/>
                <a:ea typeface="Arial"/>
              </a:rPr>
              <a:t>S</a:t>
            </a:r>
            <a:r>
              <a:rPr lang="en-IN" sz="1800" b="0" strike="noStrike" spc="-1" dirty="0" smtClean="0">
                <a:solidFill>
                  <a:srgbClr val="000000"/>
                </a:solidFill>
                <a:latin typeface="Arial"/>
                <a:ea typeface="Arial"/>
              </a:rPr>
              <a:t>EBI </a:t>
            </a:r>
            <a:r>
              <a:rPr lang="en-IN" sz="1800" b="1" u="sng" strike="noStrike" spc="-1" dirty="0" err="1">
                <a:solidFill>
                  <a:srgbClr val="000000"/>
                </a:solidFill>
                <a:uFillTx/>
                <a:latin typeface="Arial"/>
                <a:ea typeface="Arial"/>
              </a:rPr>
              <a:t>CO</a:t>
            </a:r>
            <a:r>
              <a:rPr lang="en-IN" sz="1800" b="0" strike="noStrike" spc="-1" dirty="0" err="1">
                <a:solidFill>
                  <a:srgbClr val="000000"/>
                </a:solidFill>
                <a:latin typeface="Arial"/>
                <a:ea typeface="Arial"/>
              </a:rPr>
              <a:t>mplaints</a:t>
            </a:r>
            <a:r>
              <a:rPr lang="en-IN" sz="1800" b="0" strike="noStrike" spc="-1" dirty="0">
                <a:solidFill>
                  <a:srgbClr val="000000"/>
                </a:solidFill>
                <a:latin typeface="Arial"/>
                <a:ea typeface="Arial"/>
              </a:rPr>
              <a:t> </a:t>
            </a:r>
            <a:r>
              <a:rPr lang="en-IN" sz="1800" b="1" u="sng" strike="noStrike" spc="-1" dirty="0" err="1">
                <a:solidFill>
                  <a:srgbClr val="000000"/>
                </a:solidFill>
                <a:uFillTx/>
                <a:latin typeface="Arial"/>
                <a:ea typeface="Arial"/>
              </a:rPr>
              <a:t>R</a:t>
            </a:r>
            <a:r>
              <a:rPr lang="en-IN" sz="1800" b="0" strike="noStrike" spc="-1" dirty="0" err="1">
                <a:solidFill>
                  <a:srgbClr val="000000"/>
                </a:solidFill>
                <a:latin typeface="Arial"/>
                <a:ea typeface="Arial"/>
              </a:rPr>
              <a:t>edressal</a:t>
            </a:r>
            <a:r>
              <a:rPr lang="en-IN" sz="1800" b="0" strike="noStrike" spc="-1" dirty="0">
                <a:solidFill>
                  <a:srgbClr val="000000"/>
                </a:solidFill>
                <a:latin typeface="Arial"/>
                <a:ea typeface="Arial"/>
              </a:rPr>
              <a:t> </a:t>
            </a:r>
            <a:r>
              <a:rPr lang="en-IN" sz="1800" b="1" u="sng" strike="noStrike" spc="-1" dirty="0">
                <a:solidFill>
                  <a:srgbClr val="000000"/>
                </a:solidFill>
                <a:uFillTx/>
                <a:latin typeface="Arial"/>
                <a:ea typeface="Arial"/>
              </a:rPr>
              <a:t>S</a:t>
            </a:r>
            <a:r>
              <a:rPr lang="en-IN" sz="1800" b="0" strike="noStrike" spc="-1" dirty="0">
                <a:solidFill>
                  <a:srgbClr val="000000"/>
                </a:solidFill>
                <a:latin typeface="Arial"/>
                <a:ea typeface="Arial"/>
              </a:rPr>
              <a:t>ystem (SCORES</a:t>
            </a:r>
            <a:r>
              <a:rPr lang="en-IN" sz="1800" b="0" strike="noStrike" spc="-1" dirty="0" smtClean="0">
                <a:solidFill>
                  <a:srgbClr val="000000"/>
                </a:solidFill>
                <a:latin typeface="Arial"/>
                <a:ea typeface="Arial"/>
              </a:rPr>
              <a:t>)</a:t>
            </a:r>
          </a:p>
          <a:p>
            <a:pPr marL="2671920" lvl="5" indent="-383400" algn="just">
              <a:spcBef>
                <a:spcPts val="300"/>
              </a:spcBef>
              <a:buClr>
                <a:srgbClr val="000000"/>
              </a:buClr>
              <a:buFont typeface="StarSymbol"/>
              <a:buChar char="▪"/>
            </a:pPr>
            <a:r>
              <a:rPr lang="en-IN" b="0" strike="noStrike" spc="-1" dirty="0" smtClean="0">
                <a:solidFill>
                  <a:srgbClr val="000000"/>
                </a:solidFill>
                <a:latin typeface="Arial"/>
                <a:ea typeface="Arial"/>
              </a:rPr>
              <a:t>launched </a:t>
            </a:r>
            <a:r>
              <a:rPr lang="en-IN" b="0" strike="noStrike" spc="-1" dirty="0">
                <a:solidFill>
                  <a:srgbClr val="000000"/>
                </a:solidFill>
                <a:latin typeface="Arial"/>
                <a:ea typeface="Arial"/>
              </a:rPr>
              <a:t>on 08.06.2011.</a:t>
            </a:r>
            <a:endParaRPr lang="en-IN" b="0" strike="noStrike" spc="-1" dirty="0">
              <a:latin typeface="Arial"/>
            </a:endParaRPr>
          </a:p>
          <a:p>
            <a:pPr marL="384120" indent="-381960" algn="just">
              <a:lnSpc>
                <a:spcPct val="100000"/>
              </a:lnSpc>
              <a:spcBef>
                <a:spcPts val="300"/>
              </a:spcBef>
            </a:pPr>
            <a:endParaRPr lang="en-IN" sz="1800" b="0" strike="noStrike" spc="-1" dirty="0">
              <a:latin typeface="Arial"/>
            </a:endParaRPr>
          </a:p>
          <a:p>
            <a:pPr marL="385920" indent="-383400" algn="just">
              <a:lnSpc>
                <a:spcPct val="100000"/>
              </a:lnSpc>
              <a:spcBef>
                <a:spcPts val="300"/>
              </a:spcBef>
              <a:buClr>
                <a:srgbClr val="000000"/>
              </a:buClr>
              <a:buFont typeface="StarSymbol"/>
              <a:buChar char="▪"/>
            </a:pPr>
            <a:r>
              <a:rPr lang="en-IN" sz="1800" b="0" strike="noStrike" spc="-1" dirty="0">
                <a:solidFill>
                  <a:srgbClr val="000000"/>
                </a:solidFill>
                <a:latin typeface="Arial"/>
                <a:ea typeface="Arial"/>
              </a:rPr>
              <a:t>Investor friendly, Centralized Web based complaints redress system.</a:t>
            </a:r>
            <a:endParaRPr lang="en-IN" sz="1800" b="0" strike="noStrike" spc="-1" dirty="0">
              <a:latin typeface="Arial"/>
            </a:endParaRPr>
          </a:p>
          <a:p>
            <a:pPr algn="just">
              <a:lnSpc>
                <a:spcPct val="100000"/>
              </a:lnSpc>
              <a:spcBef>
                <a:spcPts val="300"/>
              </a:spcBef>
            </a:pPr>
            <a:endParaRPr lang="en-IN" sz="1800" b="0" strike="noStrike" spc="-1" dirty="0">
              <a:latin typeface="Arial"/>
            </a:endParaRPr>
          </a:p>
          <a:p>
            <a:pPr marL="385920" indent="-383400" algn="just">
              <a:lnSpc>
                <a:spcPct val="100000"/>
              </a:lnSpc>
              <a:spcBef>
                <a:spcPts val="300"/>
              </a:spcBef>
              <a:buClr>
                <a:srgbClr val="000000"/>
              </a:buClr>
              <a:buFont typeface="StarSymbol"/>
              <a:buChar char="▪"/>
            </a:pPr>
            <a:r>
              <a:rPr lang="en-IN" sz="1800" b="0" strike="noStrike" spc="-1" dirty="0" smtClean="0">
                <a:solidFill>
                  <a:srgbClr val="000000"/>
                </a:solidFill>
                <a:latin typeface="Arial"/>
                <a:ea typeface="Arial"/>
              </a:rPr>
              <a:t>Online filing of complaints and status can be viewed online. </a:t>
            </a:r>
            <a:endParaRPr lang="en-IN" sz="1800" b="0" strike="noStrike" spc="-1" dirty="0">
              <a:latin typeface="Arial"/>
            </a:endParaRPr>
          </a:p>
          <a:p>
            <a:pPr algn="just">
              <a:lnSpc>
                <a:spcPct val="100000"/>
              </a:lnSpc>
              <a:spcBef>
                <a:spcPts val="300"/>
              </a:spcBef>
            </a:pPr>
            <a:endParaRPr lang="en-IN" sz="1800" b="0" strike="noStrike" spc="-1" dirty="0">
              <a:latin typeface="Arial"/>
            </a:endParaRPr>
          </a:p>
          <a:p>
            <a:pPr marL="385920" indent="-383400" algn="just">
              <a:lnSpc>
                <a:spcPct val="100000"/>
              </a:lnSpc>
              <a:spcBef>
                <a:spcPts val="300"/>
              </a:spcBef>
              <a:buClr>
                <a:srgbClr val="000000"/>
              </a:buClr>
              <a:buFont typeface="StarSymbol"/>
              <a:buChar char="▪"/>
            </a:pPr>
            <a:r>
              <a:rPr lang="en-IN" sz="1800" b="0" u="sng" strike="noStrike" spc="-1" dirty="0" smtClean="0">
                <a:solidFill>
                  <a:srgbClr val="000000"/>
                </a:solidFill>
                <a:latin typeface="Arial"/>
                <a:ea typeface="Arial"/>
              </a:rPr>
              <a:t>SCORES Mobile App</a:t>
            </a:r>
            <a:r>
              <a:rPr lang="en-IN" sz="1800" b="0" strike="noStrike" spc="-1" dirty="0" smtClean="0">
                <a:solidFill>
                  <a:srgbClr val="000000"/>
                </a:solidFill>
                <a:latin typeface="Arial"/>
                <a:ea typeface="Arial"/>
              </a:rPr>
              <a:t>: available on both iOS </a:t>
            </a:r>
            <a:r>
              <a:rPr lang="en-IN" sz="1800" b="0" strike="noStrike" spc="-1" dirty="0">
                <a:solidFill>
                  <a:srgbClr val="000000"/>
                </a:solidFill>
                <a:latin typeface="Arial"/>
                <a:ea typeface="Arial"/>
              </a:rPr>
              <a:t>and Android platforms. </a:t>
            </a:r>
            <a:endParaRPr lang="en-IN" sz="1800" b="0" strike="noStrike" spc="-1" dirty="0">
              <a:latin typeface="Arial"/>
            </a:endParaRPr>
          </a:p>
          <a:p>
            <a:pPr marL="384120" indent="-381960" algn="just">
              <a:lnSpc>
                <a:spcPct val="100000"/>
              </a:lnSpc>
              <a:spcBef>
                <a:spcPts val="300"/>
              </a:spcBef>
            </a:pPr>
            <a:endParaRPr lang="en-IN" sz="1800" b="0" strike="noStrike" spc="-1" dirty="0">
              <a:latin typeface="Arial"/>
            </a:endParaRPr>
          </a:p>
          <a:p>
            <a:pPr marL="384120" indent="-381960" algn="just">
              <a:lnSpc>
                <a:spcPct val="100000"/>
              </a:lnSpc>
              <a:spcBef>
                <a:spcPts val="400"/>
              </a:spcBef>
            </a:pPr>
            <a:endParaRPr lang="en-IN" sz="1800" b="0" strike="noStrike" spc="-1" dirty="0">
              <a:latin typeface="Arial"/>
            </a:endParaRPr>
          </a:p>
        </p:txBody>
      </p:sp>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22</a:t>
            </a:r>
            <a:endParaRPr lang="en-IN" sz="1000" b="0" strike="noStrike" spc="-1" dirty="0">
              <a:solidFill>
                <a:schemeClr val="bg1"/>
              </a:solidFill>
              <a:latin typeface="Arial"/>
            </a:endParaRPr>
          </a:p>
        </p:txBody>
      </p:sp>
      <p:pic>
        <p:nvPicPr>
          <p:cNvPr id="7" name="Picture 3"/>
          <p:cNvPicPr/>
          <p:nvPr/>
        </p:nvPicPr>
        <p:blipFill>
          <a:blip r:embed="rId3"/>
          <a:stretch/>
        </p:blipFill>
        <p:spPr>
          <a:xfrm>
            <a:off x="0" y="27180"/>
            <a:ext cx="1029600" cy="803880"/>
          </a:xfrm>
          <a:prstGeom prst="rect">
            <a:avLst/>
          </a:prstGeom>
          <a:ln>
            <a:noFill/>
          </a:ln>
        </p:spPr>
      </p:pic>
    </p:spTree>
    <p:extLst>
      <p:ext uri="{BB962C8B-B14F-4D97-AF65-F5344CB8AC3E}">
        <p14:creationId xmlns:p14="http://schemas.microsoft.com/office/powerpoint/2010/main" val="2798287498"/>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 name="CustomShape 1"/>
          <p:cNvSpPr/>
          <p:nvPr/>
        </p:nvSpPr>
        <p:spPr>
          <a:xfrm>
            <a:off x="888943" y="90540"/>
            <a:ext cx="8914680" cy="677160"/>
          </a:xfrm>
          <a:prstGeom prst="rect">
            <a:avLst/>
          </a:prstGeom>
          <a:noFill/>
          <a:ln w="12600">
            <a:noFill/>
          </a:ln>
        </p:spPr>
        <p:style>
          <a:lnRef idx="0">
            <a:scrgbClr r="0" g="0" b="0"/>
          </a:lnRef>
          <a:fillRef idx="0">
            <a:scrgbClr r="0" g="0" b="0"/>
          </a:fillRef>
          <a:effectRef idx="0">
            <a:scrgbClr r="0" g="0" b="0"/>
          </a:effectRef>
          <a:fontRef idx="minor"/>
        </p:style>
        <p:txBody>
          <a:bodyPr lIns="0" tIns="0" rIns="0" bIns="0" anchor="ctr">
            <a:normAutofit/>
          </a:bodyPr>
          <a:lstStyle/>
          <a:p>
            <a:pPr algn="ctr"/>
            <a:r>
              <a:rPr lang="en-IN" sz="2800" b="1" spc="-1" dirty="0">
                <a:solidFill>
                  <a:srgbClr val="000000"/>
                </a:solidFill>
                <a:latin typeface="Arial"/>
                <a:ea typeface="Arial"/>
              </a:rPr>
              <a:t>Information/ Help Desk of SEBI</a:t>
            </a:r>
          </a:p>
        </p:txBody>
      </p:sp>
      <p:sp>
        <p:nvSpPr>
          <p:cNvPr id="222" name="CustomShape 2"/>
          <p:cNvSpPr/>
          <p:nvPr/>
        </p:nvSpPr>
        <p:spPr>
          <a:xfrm>
            <a:off x="327240" y="943200"/>
            <a:ext cx="9311400" cy="5529960"/>
          </a:xfrm>
          <a:prstGeom prst="rect">
            <a:avLst/>
          </a:prstGeom>
          <a:noFill/>
          <a:ln w="12600">
            <a:noFill/>
          </a:ln>
        </p:spPr>
        <p:style>
          <a:lnRef idx="0">
            <a:scrgbClr r="0" g="0" b="0"/>
          </a:lnRef>
          <a:fillRef idx="0">
            <a:scrgbClr r="0" g="0" b="0"/>
          </a:fillRef>
          <a:effectRef idx="0">
            <a:scrgbClr r="0" g="0" b="0"/>
          </a:effectRef>
          <a:fontRef idx="minor"/>
        </p:style>
        <p:txBody>
          <a:bodyPr lIns="0" tIns="0" rIns="0" bIns="0">
            <a:normAutofit fontScale="92500" lnSpcReduction="10000"/>
          </a:bodyPr>
          <a:lstStyle/>
          <a:p>
            <a:pPr marL="343080" indent="-342360" algn="just">
              <a:lnSpc>
                <a:spcPct val="100000"/>
              </a:lnSpc>
              <a:spcBef>
                <a:spcPts val="1400"/>
              </a:spcBef>
              <a:buClr>
                <a:srgbClr val="000000"/>
              </a:buClr>
              <a:buFont typeface="Arial"/>
              <a:buChar char="•"/>
            </a:pPr>
            <a:r>
              <a:rPr lang="en-IN" sz="2800" b="0" strike="noStrike" spc="-1" dirty="0" smtClean="0">
                <a:solidFill>
                  <a:srgbClr val="000000"/>
                </a:solidFill>
                <a:latin typeface="Arial"/>
                <a:ea typeface="Arial"/>
              </a:rPr>
              <a:t>SEBI Investor </a:t>
            </a:r>
            <a:r>
              <a:rPr lang="en-IN" sz="2800" b="0" strike="noStrike" spc="-1" dirty="0">
                <a:solidFill>
                  <a:srgbClr val="000000"/>
                </a:solidFill>
                <a:latin typeface="Arial"/>
                <a:ea typeface="Arial"/>
              </a:rPr>
              <a:t>Website: </a:t>
            </a:r>
            <a:r>
              <a:rPr lang="en-IN" sz="2800" b="0" u="sng" strike="noStrike" spc="-1" dirty="0">
                <a:solidFill>
                  <a:srgbClr val="0000FF"/>
                </a:solidFill>
                <a:uFillTx/>
                <a:latin typeface="Arial"/>
                <a:ea typeface="Arial"/>
                <a:hlinkClick r:id="rId2"/>
              </a:rPr>
              <a:t>http://investor.sebi.gov.in</a:t>
            </a:r>
            <a:endParaRPr lang="en-IN" sz="2800" b="0" strike="noStrike" spc="-1" dirty="0">
              <a:latin typeface="Arial"/>
            </a:endParaRPr>
          </a:p>
          <a:p>
            <a:pPr marL="343080" indent="-342360" algn="just">
              <a:lnSpc>
                <a:spcPct val="100000"/>
              </a:lnSpc>
              <a:spcBef>
                <a:spcPts val="1400"/>
              </a:spcBef>
            </a:pPr>
            <a:endParaRPr lang="en-IN" sz="2800" b="0" strike="noStrike" spc="-1" dirty="0">
              <a:latin typeface="Arial"/>
            </a:endParaRPr>
          </a:p>
          <a:p>
            <a:pPr marL="343080" indent="-342360" algn="just">
              <a:lnSpc>
                <a:spcPct val="100000"/>
              </a:lnSpc>
              <a:spcBef>
                <a:spcPts val="1400"/>
              </a:spcBef>
              <a:buClr>
                <a:srgbClr val="000000"/>
              </a:buClr>
              <a:buFont typeface="Arial"/>
              <a:buChar char="•"/>
            </a:pPr>
            <a:r>
              <a:rPr lang="en-IN" sz="2800" b="0" strike="noStrike" spc="-1" dirty="0">
                <a:solidFill>
                  <a:srgbClr val="000000"/>
                </a:solidFill>
                <a:latin typeface="Arial"/>
                <a:ea typeface="Arial"/>
              </a:rPr>
              <a:t>SEBI Toll-Free Help Line No's: </a:t>
            </a:r>
            <a:r>
              <a:rPr lang="en-IN" sz="2800" b="1" strike="noStrike" spc="-1" dirty="0">
                <a:solidFill>
                  <a:srgbClr val="000000"/>
                </a:solidFill>
                <a:latin typeface="Arial"/>
                <a:ea typeface="Arial"/>
              </a:rPr>
              <a:t>1800 22 7575 &amp; 1800 266 7575</a:t>
            </a:r>
            <a:endParaRPr lang="en-IN" sz="2800" b="0" strike="noStrike" spc="-1" dirty="0">
              <a:latin typeface="Arial"/>
            </a:endParaRPr>
          </a:p>
          <a:p>
            <a:pPr algn="ctr">
              <a:lnSpc>
                <a:spcPct val="100000"/>
              </a:lnSpc>
              <a:spcBef>
                <a:spcPts val="1400"/>
              </a:spcBef>
            </a:pPr>
            <a:r>
              <a:rPr lang="en-IN" sz="2800" b="0" strike="noStrike" spc="-1" dirty="0">
                <a:solidFill>
                  <a:srgbClr val="000000"/>
                </a:solidFill>
                <a:latin typeface="Arial"/>
                <a:ea typeface="Arial"/>
              </a:rPr>
              <a:t>   (Monday to Friday - 9:30 a.m. to 5:30 p.m.).</a:t>
            </a:r>
            <a:endParaRPr lang="en-IN" sz="2800" b="0" strike="noStrike" spc="-1" dirty="0">
              <a:latin typeface="Arial"/>
            </a:endParaRPr>
          </a:p>
          <a:p>
            <a:pPr algn="just">
              <a:lnSpc>
                <a:spcPct val="100000"/>
              </a:lnSpc>
              <a:spcBef>
                <a:spcPts val="1400"/>
              </a:spcBef>
            </a:pPr>
            <a:endParaRPr lang="en-IN" sz="2800" b="0" strike="noStrike" spc="-1" dirty="0">
              <a:latin typeface="Arial"/>
            </a:endParaRPr>
          </a:p>
          <a:p>
            <a:pPr marL="343080" indent="-342360" algn="just">
              <a:lnSpc>
                <a:spcPct val="100000"/>
              </a:lnSpc>
              <a:spcBef>
                <a:spcPts val="1400"/>
              </a:spcBef>
              <a:buClr>
                <a:srgbClr val="000000"/>
              </a:buClr>
              <a:buFont typeface="Arial"/>
              <a:buChar char="•"/>
            </a:pPr>
            <a:r>
              <a:rPr lang="en-IN" sz="2800" b="0" strike="noStrike" spc="-1" dirty="0">
                <a:solidFill>
                  <a:srgbClr val="000000"/>
                </a:solidFill>
                <a:latin typeface="Arial"/>
                <a:ea typeface="Arial"/>
              </a:rPr>
              <a:t>ASK SEBI: </a:t>
            </a:r>
            <a:r>
              <a:rPr lang="en-IN" sz="2800" b="0" u="sng" strike="noStrike" spc="-1" dirty="0">
                <a:solidFill>
                  <a:srgbClr val="0000FF"/>
                </a:solidFill>
                <a:uFillTx/>
                <a:latin typeface="Arial"/>
                <a:ea typeface="Arial"/>
                <a:hlinkClick r:id="rId3"/>
              </a:rPr>
              <a:t>asksebi@sebi.gov.in</a:t>
            </a:r>
            <a:r>
              <a:rPr lang="en-IN" sz="2800" b="0" strike="noStrike" spc="-1" dirty="0">
                <a:solidFill>
                  <a:srgbClr val="000000"/>
                </a:solidFill>
                <a:latin typeface="Arial"/>
                <a:ea typeface="Arial"/>
              </a:rPr>
              <a:t> </a:t>
            </a:r>
            <a:endParaRPr lang="en-IN" sz="2800" b="0" strike="noStrike" spc="-1" dirty="0">
              <a:latin typeface="Arial"/>
            </a:endParaRPr>
          </a:p>
          <a:p>
            <a:pPr algn="just">
              <a:lnSpc>
                <a:spcPct val="100000"/>
              </a:lnSpc>
              <a:spcBef>
                <a:spcPts val="1400"/>
              </a:spcBef>
            </a:pPr>
            <a:r>
              <a:rPr lang="en-IN" sz="2800" b="0" strike="noStrike" spc="-1" dirty="0">
                <a:solidFill>
                  <a:srgbClr val="000000"/>
                </a:solidFill>
                <a:latin typeface="Arial"/>
                <a:ea typeface="Arial"/>
              </a:rPr>
              <a:t>    (</a:t>
            </a:r>
            <a:r>
              <a:rPr lang="en-IN" sz="2200" b="0" strike="noStrike" spc="-1" dirty="0">
                <a:solidFill>
                  <a:srgbClr val="000000"/>
                </a:solidFill>
                <a:latin typeface="Arial"/>
                <a:ea typeface="Arial"/>
              </a:rPr>
              <a:t>email ID for Investor Assistance for general queries</a:t>
            </a:r>
            <a:r>
              <a:rPr lang="en-IN" sz="2800" b="0" strike="noStrike" spc="-1" dirty="0">
                <a:solidFill>
                  <a:srgbClr val="000000"/>
                </a:solidFill>
                <a:latin typeface="Arial"/>
                <a:ea typeface="Arial"/>
              </a:rPr>
              <a:t>)</a:t>
            </a:r>
            <a:endParaRPr lang="en-IN" sz="2800" b="0" strike="noStrike" spc="-1" dirty="0">
              <a:latin typeface="Arial"/>
            </a:endParaRPr>
          </a:p>
          <a:p>
            <a:pPr algn="just">
              <a:lnSpc>
                <a:spcPct val="100000"/>
              </a:lnSpc>
              <a:spcBef>
                <a:spcPts val="1400"/>
              </a:spcBef>
            </a:pPr>
            <a:endParaRPr lang="en-IN" sz="2800" b="0" strike="noStrike" spc="-1" dirty="0">
              <a:latin typeface="Arial"/>
            </a:endParaRPr>
          </a:p>
          <a:p>
            <a:pPr marL="343080" indent="-342360" algn="just">
              <a:lnSpc>
                <a:spcPct val="100000"/>
              </a:lnSpc>
              <a:spcBef>
                <a:spcPts val="1400"/>
              </a:spcBef>
              <a:buClr>
                <a:srgbClr val="000000"/>
              </a:buClr>
              <a:buFont typeface="Arial"/>
              <a:buChar char="•"/>
            </a:pPr>
            <a:r>
              <a:rPr lang="en-IN" sz="2800" b="0" strike="noStrike" spc="-1" dirty="0" smtClean="0">
                <a:solidFill>
                  <a:srgbClr val="000000"/>
                </a:solidFill>
                <a:latin typeface="Arial"/>
                <a:ea typeface="Arial"/>
              </a:rPr>
              <a:t>Details of SEBI offices </a:t>
            </a:r>
            <a:r>
              <a:rPr lang="en-IN" sz="2800" b="0" strike="noStrike" spc="-1" dirty="0">
                <a:solidFill>
                  <a:srgbClr val="000000"/>
                </a:solidFill>
                <a:latin typeface="Arial"/>
                <a:ea typeface="Arial"/>
              </a:rPr>
              <a:t>in various cities/ </a:t>
            </a:r>
            <a:r>
              <a:rPr lang="en-IN" sz="2800" b="0" strike="noStrike" spc="-1" dirty="0" smtClean="0">
                <a:solidFill>
                  <a:srgbClr val="000000"/>
                </a:solidFill>
                <a:latin typeface="Arial"/>
                <a:ea typeface="Arial"/>
              </a:rPr>
              <a:t>towns can be found on the address: </a:t>
            </a:r>
            <a:r>
              <a:rPr lang="en-IN" sz="2800" b="0" u="sng" strike="noStrike" spc="-1" dirty="0" smtClean="0">
                <a:solidFill>
                  <a:srgbClr val="0000FF"/>
                </a:solidFill>
                <a:uFillTx/>
                <a:latin typeface="Arial"/>
                <a:ea typeface="Arial"/>
                <a:hlinkClick r:id="rId4"/>
              </a:rPr>
              <a:t>https</a:t>
            </a:r>
            <a:r>
              <a:rPr lang="en-IN" sz="2800" b="0" u="sng" strike="noStrike" spc="-1" dirty="0">
                <a:solidFill>
                  <a:srgbClr val="0000FF"/>
                </a:solidFill>
                <a:uFillTx/>
                <a:latin typeface="Arial"/>
                <a:ea typeface="Arial"/>
                <a:hlinkClick r:id="rId4"/>
              </a:rPr>
              <a:t>://www.sebi.gov.in/</a:t>
            </a:r>
            <a:r>
              <a:rPr lang="en-IN" sz="2800" b="0" strike="noStrike" spc="-1" dirty="0">
                <a:solidFill>
                  <a:srgbClr val="000000"/>
                </a:solidFill>
                <a:latin typeface="Arial"/>
                <a:ea typeface="Arial"/>
              </a:rPr>
              <a:t>.</a:t>
            </a:r>
            <a:endParaRPr lang="en-IN" sz="2800" b="0" strike="noStrike" spc="-1" dirty="0">
              <a:latin typeface="Arial"/>
            </a:endParaRPr>
          </a:p>
          <a:p>
            <a:pPr algn="just">
              <a:lnSpc>
                <a:spcPct val="100000"/>
              </a:lnSpc>
              <a:spcBef>
                <a:spcPts val="1400"/>
              </a:spcBef>
            </a:pPr>
            <a:endParaRPr lang="en-IN" sz="2800" b="0" strike="noStrike" spc="-1" dirty="0">
              <a:latin typeface="Arial"/>
            </a:endParaRPr>
          </a:p>
        </p:txBody>
      </p:sp>
      <p:sp>
        <p:nvSpPr>
          <p:cNvPr id="5"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23</a:t>
            </a:r>
            <a:endParaRPr lang="en-IN" sz="1000" b="0" strike="noStrike" spc="-1" dirty="0">
              <a:solidFill>
                <a:schemeClr val="bg1"/>
              </a:solidFill>
              <a:latin typeface="Arial"/>
            </a:endParaRPr>
          </a:p>
        </p:txBody>
      </p:sp>
      <p:pic>
        <p:nvPicPr>
          <p:cNvPr id="6" name="Picture 3"/>
          <p:cNvPicPr/>
          <p:nvPr/>
        </p:nvPicPr>
        <p:blipFill>
          <a:blip r:embed="rId5"/>
          <a:stretch/>
        </p:blipFill>
        <p:spPr>
          <a:xfrm>
            <a:off x="0" y="27180"/>
            <a:ext cx="1029600" cy="803880"/>
          </a:xfrm>
          <a:prstGeom prst="rect">
            <a:avLst/>
          </a:prstGeom>
          <a:ln>
            <a:noFill/>
          </a:ln>
        </p:spPr>
      </p:pic>
    </p:spTree>
    <p:extLst>
      <p:ext uri="{BB962C8B-B14F-4D97-AF65-F5344CB8AC3E}">
        <p14:creationId xmlns:p14="http://schemas.microsoft.com/office/powerpoint/2010/main" val="1523666465"/>
      </p:ext>
    </p:extLst>
  </p:cSld>
  <p:clrMapOvr>
    <a:masterClrMapping/>
  </p:clrMapOvr>
  <p:timing>
    <p:tnLst>
      <p:par>
        <p:cTn id="1" dur="indefinite" restart="never" nodeType="tmRoot">
          <p:childTnLst>
            <p:seq>
              <p:cTn id="2" dur="indefinite" nodeType="mainSeq">
                <p:childTnLst>
                  <p:par>
                    <p:cTn id="3" fill="hold">
                      <p:stCondLst>
                        <p:cond delay="0"/>
                      </p:stCondLst>
                      <p:childTnLst>
                        <p:par>
                          <p:cTn id="4" fill="hold">
                            <p:stCondLst>
                              <p:cond delay="0"/>
                            </p:stCondLst>
                            <p:childTnLst>
                              <p:par>
                                <p:cTn id="5" presetID="8" presetClass="entr" presetSubtype="16" fill="hold" nodeType="withEffect">
                                  <p:stCondLst>
                                    <p:cond delay="0"/>
                                  </p:stCondLst>
                                  <p:childTnLst>
                                    <p:set>
                                      <p:cBhvr>
                                        <p:cTn id="6" dur="1" fill="hold">
                                          <p:stCondLst>
                                            <p:cond delay="0"/>
                                          </p:stCondLst>
                                        </p:cTn>
                                        <p:tgtEl>
                                          <p:spTgt spid="222">
                                            <p:txEl>
                                              <p:pRg st="0" end="0"/>
                                            </p:txEl>
                                          </p:spTgt>
                                        </p:tgtEl>
                                        <p:attrNameLst>
                                          <p:attrName>style.visibility</p:attrName>
                                        </p:attrNameLst>
                                      </p:cBhvr>
                                      <p:to>
                                        <p:strVal val="visible"/>
                                      </p:to>
                                    </p:set>
                                    <p:animEffect transition="in" filter="diamond(in)">
                                      <p:cBhvr additive="repl">
                                        <p:cTn id="7" dur="2000"/>
                                        <p:tgtEl>
                                          <p:spTgt spid="222">
                                            <p:txEl>
                                              <p:pRg st="0" end="0"/>
                                            </p:txEl>
                                          </p:spTgt>
                                        </p:tgtEl>
                                      </p:cBhvr>
                                    </p:animEffect>
                                  </p:childTnLst>
                                </p:cTn>
                              </p:par>
                              <p:par>
                                <p:cTn id="8" presetID="8" presetClass="entr" presetSubtype="16" fill="hold" nodeType="withEffect">
                                  <p:stCondLst>
                                    <p:cond delay="0"/>
                                  </p:stCondLst>
                                  <p:childTnLst>
                                    <p:set>
                                      <p:cBhvr>
                                        <p:cTn id="9" dur="1" fill="hold">
                                          <p:stCondLst>
                                            <p:cond delay="0"/>
                                          </p:stCondLst>
                                        </p:cTn>
                                        <p:tgtEl>
                                          <p:spTgt spid="222">
                                            <p:txEl>
                                              <p:pRg st="2" end="2"/>
                                            </p:txEl>
                                          </p:spTgt>
                                        </p:tgtEl>
                                        <p:attrNameLst>
                                          <p:attrName>style.visibility</p:attrName>
                                        </p:attrNameLst>
                                      </p:cBhvr>
                                      <p:to>
                                        <p:strVal val="visible"/>
                                      </p:to>
                                    </p:set>
                                    <p:animEffect transition="in" filter="diamond(in)">
                                      <p:cBhvr additive="repl">
                                        <p:cTn id="10" dur="2000"/>
                                        <p:tgtEl>
                                          <p:spTgt spid="222">
                                            <p:txEl>
                                              <p:pRg st="2" end="2"/>
                                            </p:txEl>
                                          </p:spTgt>
                                        </p:tgtEl>
                                      </p:cBhvr>
                                    </p:animEffect>
                                  </p:childTnLst>
                                </p:cTn>
                              </p:par>
                              <p:par>
                                <p:cTn id="11" presetID="8" presetClass="entr" presetSubtype="16" fill="hold" nodeType="withEffect">
                                  <p:stCondLst>
                                    <p:cond delay="0"/>
                                  </p:stCondLst>
                                  <p:childTnLst>
                                    <p:set>
                                      <p:cBhvr>
                                        <p:cTn id="12" dur="1" fill="hold">
                                          <p:stCondLst>
                                            <p:cond delay="0"/>
                                          </p:stCondLst>
                                        </p:cTn>
                                        <p:tgtEl>
                                          <p:spTgt spid="222">
                                            <p:txEl>
                                              <p:pRg st="3" end="3"/>
                                            </p:txEl>
                                          </p:spTgt>
                                        </p:tgtEl>
                                        <p:attrNameLst>
                                          <p:attrName>style.visibility</p:attrName>
                                        </p:attrNameLst>
                                      </p:cBhvr>
                                      <p:to>
                                        <p:strVal val="visible"/>
                                      </p:to>
                                    </p:set>
                                    <p:animEffect transition="in" filter="diamond(in)">
                                      <p:cBhvr additive="repl">
                                        <p:cTn id="13" dur="2000"/>
                                        <p:tgtEl>
                                          <p:spTgt spid="222">
                                            <p:txEl>
                                              <p:pRg st="3" end="3"/>
                                            </p:txEl>
                                          </p:spTgt>
                                        </p:tgtEl>
                                      </p:cBhvr>
                                    </p:animEffect>
                                  </p:childTnLst>
                                </p:cTn>
                              </p:par>
                              <p:par>
                                <p:cTn id="14" presetID="8" presetClass="entr" presetSubtype="16" fill="hold" nodeType="withEffect">
                                  <p:stCondLst>
                                    <p:cond delay="0"/>
                                  </p:stCondLst>
                                  <p:childTnLst>
                                    <p:set>
                                      <p:cBhvr>
                                        <p:cTn id="15" dur="1" fill="hold">
                                          <p:stCondLst>
                                            <p:cond delay="0"/>
                                          </p:stCondLst>
                                        </p:cTn>
                                        <p:tgtEl>
                                          <p:spTgt spid="222">
                                            <p:txEl>
                                              <p:pRg st="5" end="5"/>
                                            </p:txEl>
                                          </p:spTgt>
                                        </p:tgtEl>
                                        <p:attrNameLst>
                                          <p:attrName>style.visibility</p:attrName>
                                        </p:attrNameLst>
                                      </p:cBhvr>
                                      <p:to>
                                        <p:strVal val="visible"/>
                                      </p:to>
                                    </p:set>
                                    <p:animEffect transition="in" filter="diamond(in)">
                                      <p:cBhvr additive="repl">
                                        <p:cTn id="16" dur="2000"/>
                                        <p:tgtEl>
                                          <p:spTgt spid="222">
                                            <p:txEl>
                                              <p:pRg st="5" end="5"/>
                                            </p:txEl>
                                          </p:spTgt>
                                        </p:tgtEl>
                                      </p:cBhvr>
                                    </p:animEffect>
                                  </p:childTnLst>
                                </p:cTn>
                              </p:par>
                              <p:par>
                                <p:cTn id="17" presetID="8" presetClass="entr" presetSubtype="16" fill="hold" nodeType="withEffect">
                                  <p:stCondLst>
                                    <p:cond delay="0"/>
                                  </p:stCondLst>
                                  <p:childTnLst>
                                    <p:set>
                                      <p:cBhvr>
                                        <p:cTn id="18" dur="1" fill="hold">
                                          <p:stCondLst>
                                            <p:cond delay="0"/>
                                          </p:stCondLst>
                                        </p:cTn>
                                        <p:tgtEl>
                                          <p:spTgt spid="222">
                                            <p:txEl>
                                              <p:pRg st="6" end="6"/>
                                            </p:txEl>
                                          </p:spTgt>
                                        </p:tgtEl>
                                        <p:attrNameLst>
                                          <p:attrName>style.visibility</p:attrName>
                                        </p:attrNameLst>
                                      </p:cBhvr>
                                      <p:to>
                                        <p:strVal val="visible"/>
                                      </p:to>
                                    </p:set>
                                    <p:animEffect transition="in" filter="diamond(in)">
                                      <p:cBhvr additive="repl">
                                        <p:cTn id="19" dur="2000"/>
                                        <p:tgtEl>
                                          <p:spTgt spid="222">
                                            <p:txEl>
                                              <p:pRg st="6" end="6"/>
                                            </p:txEl>
                                          </p:spTgt>
                                        </p:tgtEl>
                                      </p:cBhvr>
                                    </p:animEffect>
                                  </p:childTnLst>
                                </p:cTn>
                              </p:par>
                              <p:par>
                                <p:cTn id="20" presetID="8" presetClass="entr" presetSubtype="16" fill="hold" nodeType="withEffect">
                                  <p:stCondLst>
                                    <p:cond delay="0"/>
                                  </p:stCondLst>
                                  <p:childTnLst>
                                    <p:set>
                                      <p:cBhvr>
                                        <p:cTn id="21" dur="1" fill="hold">
                                          <p:stCondLst>
                                            <p:cond delay="0"/>
                                          </p:stCondLst>
                                        </p:cTn>
                                        <p:tgtEl>
                                          <p:spTgt spid="222">
                                            <p:txEl>
                                              <p:pRg st="8" end="8"/>
                                            </p:txEl>
                                          </p:spTgt>
                                        </p:tgtEl>
                                        <p:attrNameLst>
                                          <p:attrName>style.visibility</p:attrName>
                                        </p:attrNameLst>
                                      </p:cBhvr>
                                      <p:to>
                                        <p:strVal val="visible"/>
                                      </p:to>
                                    </p:set>
                                    <p:animEffect transition="in" filter="diamond(in)">
                                      <p:cBhvr additive="repl">
                                        <p:cTn id="22" dur="2000"/>
                                        <p:tgtEl>
                                          <p:spTgt spid="22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 name="CustomShape 1"/>
          <p:cNvSpPr/>
          <p:nvPr/>
        </p:nvSpPr>
        <p:spPr>
          <a:xfrm>
            <a:off x="227160" y="3167550"/>
            <a:ext cx="9867960" cy="820440"/>
          </a:xfrm>
          <a:prstGeom prst="rect">
            <a:avLst/>
          </a:prstGeom>
          <a:noFill/>
          <a:ln w="12600">
            <a:noFill/>
          </a:ln>
        </p:spPr>
        <p:style>
          <a:lnRef idx="0">
            <a:scrgbClr r="0" g="0" b="0"/>
          </a:lnRef>
          <a:fillRef idx="0">
            <a:scrgbClr r="0" g="0" b="0"/>
          </a:fillRef>
          <a:effectRef idx="0">
            <a:scrgbClr r="0" g="0" b="0"/>
          </a:effectRef>
          <a:fontRef idx="minor"/>
        </p:style>
        <p:txBody>
          <a:bodyPr lIns="45000" tIns="45000" rIns="45000" bIns="45000" anchor="b"/>
          <a:lstStyle/>
          <a:p>
            <a:pPr algn="ctr">
              <a:lnSpc>
                <a:spcPct val="100000"/>
              </a:lnSpc>
            </a:pPr>
            <a:r>
              <a:rPr lang="en-IN" sz="4800" b="1" strike="noStrike" spc="-1" dirty="0" smtClean="0">
                <a:solidFill>
                  <a:srgbClr val="000000"/>
                </a:solidFill>
                <a:latin typeface="Arial"/>
                <a:ea typeface="Arial"/>
              </a:rPr>
              <a:t>How to Buy/ Sell Shares in Securities Market?</a:t>
            </a:r>
            <a:endParaRPr lang="en-IN" sz="4800" b="0" strike="noStrike" spc="-1" dirty="0">
              <a:latin typeface="Arial"/>
            </a:endParaRPr>
          </a:p>
        </p:txBody>
      </p:sp>
      <p:sp>
        <p:nvSpPr>
          <p:cNvPr id="4"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chemeClr val="bg1"/>
                </a:solidFill>
                <a:latin typeface="Arial"/>
              </a:rPr>
              <a:t>24</a:t>
            </a:r>
            <a:endParaRPr lang="en-IN" sz="1000" b="1" strike="noStrike" spc="-1" dirty="0">
              <a:solidFill>
                <a:schemeClr val="bg1"/>
              </a:solidFill>
              <a:latin typeface="Arial"/>
            </a:endParaRPr>
          </a:p>
        </p:txBody>
      </p:sp>
      <p:pic>
        <p:nvPicPr>
          <p:cNvPr id="6" name="Picture 3"/>
          <p:cNvPicPr/>
          <p:nvPr/>
        </p:nvPicPr>
        <p:blipFill>
          <a:blip r:embed="rId2"/>
          <a:stretch/>
        </p:blipFill>
        <p:spPr>
          <a:xfrm>
            <a:off x="0" y="27180"/>
            <a:ext cx="1029600" cy="803880"/>
          </a:xfrm>
          <a:prstGeom prst="rect">
            <a:avLst/>
          </a:prstGeom>
          <a:ln>
            <a:noFill/>
          </a:ln>
        </p:spPr>
      </p:pic>
    </p:spTree>
    <p:extLst>
      <p:ext uri="{BB962C8B-B14F-4D97-AF65-F5344CB8AC3E}">
        <p14:creationId xmlns:p14="http://schemas.microsoft.com/office/powerpoint/2010/main" val="3016619508"/>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CustomShape 1"/>
          <p:cNvSpPr/>
          <p:nvPr/>
        </p:nvSpPr>
        <p:spPr>
          <a:xfrm>
            <a:off x="495360" y="92160"/>
            <a:ext cx="8914680" cy="673920"/>
          </a:xfrm>
          <a:prstGeom prst="rect">
            <a:avLst/>
          </a:prstGeom>
          <a:noFill/>
          <a:ln w="12600">
            <a:noFill/>
          </a:ln>
        </p:spPr>
        <p:style>
          <a:lnRef idx="0">
            <a:scrgbClr r="0" g="0" b="0"/>
          </a:lnRef>
          <a:fillRef idx="0">
            <a:scrgbClr r="0" g="0" b="0"/>
          </a:fillRef>
          <a:effectRef idx="0">
            <a:scrgbClr r="0" g="0" b="0"/>
          </a:effectRef>
          <a:fontRef idx="minor"/>
        </p:style>
        <p:txBody>
          <a:bodyPr lIns="0" tIns="0" rIns="0" bIns="0" anchor="ctr"/>
          <a:lstStyle/>
          <a:p>
            <a:pPr algn="ctr">
              <a:lnSpc>
                <a:spcPct val="93000"/>
              </a:lnSpc>
            </a:pPr>
            <a:r>
              <a:rPr lang="en-IN" sz="2800" b="1" strike="noStrike" spc="-1" dirty="0">
                <a:solidFill>
                  <a:srgbClr val="000000"/>
                </a:solidFill>
                <a:latin typeface="Arial"/>
                <a:ea typeface="Arial"/>
              </a:rPr>
              <a:t>FLOW OF PRESENTATION</a:t>
            </a:r>
            <a:endParaRPr lang="en-IN" sz="2800" b="0" strike="noStrike" spc="-1" dirty="0">
              <a:latin typeface="Arial"/>
            </a:endParaRPr>
          </a:p>
        </p:txBody>
      </p:sp>
      <p:sp>
        <p:nvSpPr>
          <p:cNvPr id="170" name="CustomShape 2"/>
          <p:cNvSpPr/>
          <p:nvPr/>
        </p:nvSpPr>
        <p:spPr>
          <a:xfrm>
            <a:off x="356040" y="1058760"/>
            <a:ext cx="9054000" cy="5189040"/>
          </a:xfrm>
          <a:prstGeom prst="rect">
            <a:avLst/>
          </a:prstGeom>
          <a:noFill/>
          <a:ln w="12600">
            <a:noFill/>
          </a:ln>
        </p:spPr>
        <p:style>
          <a:lnRef idx="0">
            <a:scrgbClr r="0" g="0" b="0"/>
          </a:lnRef>
          <a:fillRef idx="0">
            <a:scrgbClr r="0" g="0" b="0"/>
          </a:fillRef>
          <a:effectRef idx="0">
            <a:scrgbClr r="0" g="0" b="0"/>
          </a:effectRef>
          <a:fontRef idx="minor"/>
        </p:style>
        <p:txBody>
          <a:bodyPr lIns="0" tIns="0" rIns="0" bIns="0"/>
          <a:lstStyle/>
          <a:p>
            <a:pPr marL="343620" indent="-342900" algn="just">
              <a:lnSpc>
                <a:spcPct val="100000"/>
              </a:lnSpc>
              <a:spcBef>
                <a:spcPts val="1400"/>
              </a:spcBef>
              <a:buClr>
                <a:srgbClr val="000000"/>
              </a:buClr>
              <a:buFont typeface="Wingdings" panose="05000000000000000000" pitchFamily="2" charset="2"/>
              <a:buChar char="Ø"/>
            </a:pPr>
            <a:r>
              <a:rPr lang="en-US" sz="2400" spc="-1" dirty="0" smtClean="0">
                <a:solidFill>
                  <a:srgbClr val="000000"/>
                </a:solidFill>
              </a:rPr>
              <a:t>Trading </a:t>
            </a:r>
            <a:r>
              <a:rPr lang="en-US" sz="2400" spc="-1" dirty="0">
                <a:solidFill>
                  <a:srgbClr val="000000"/>
                </a:solidFill>
              </a:rPr>
              <a:t>&amp; </a:t>
            </a:r>
            <a:r>
              <a:rPr lang="en-US" sz="2400" spc="-1" dirty="0" err="1">
                <a:solidFill>
                  <a:srgbClr val="000000"/>
                </a:solidFill>
              </a:rPr>
              <a:t>Demat</a:t>
            </a:r>
            <a:r>
              <a:rPr lang="en-US" sz="2400" spc="-1" dirty="0">
                <a:solidFill>
                  <a:srgbClr val="000000"/>
                </a:solidFill>
              </a:rPr>
              <a:t> Account </a:t>
            </a:r>
            <a:r>
              <a:rPr lang="en-US" sz="2400" spc="-1" dirty="0" smtClean="0">
                <a:solidFill>
                  <a:srgbClr val="000000"/>
                </a:solidFill>
              </a:rPr>
              <a:t>Opening Form</a:t>
            </a:r>
            <a:endParaRPr lang="en-US" sz="2400" spc="-1" dirty="0">
              <a:solidFill>
                <a:srgbClr val="000000"/>
              </a:solidFill>
            </a:endParaRPr>
          </a:p>
          <a:p>
            <a:pPr marL="343620" indent="-342900" algn="just">
              <a:lnSpc>
                <a:spcPct val="100000"/>
              </a:lnSpc>
              <a:spcBef>
                <a:spcPts val="1400"/>
              </a:spcBef>
              <a:buClr>
                <a:srgbClr val="000000"/>
              </a:buClr>
              <a:buFont typeface="Wingdings" panose="05000000000000000000" pitchFamily="2" charset="2"/>
              <a:buChar char="Ø"/>
            </a:pPr>
            <a:r>
              <a:rPr lang="en-US" sz="2400" spc="-1" dirty="0">
                <a:solidFill>
                  <a:srgbClr val="000000"/>
                </a:solidFill>
              </a:rPr>
              <a:t>Documents </a:t>
            </a:r>
            <a:r>
              <a:rPr lang="en-US" sz="2400" spc="-1" dirty="0" smtClean="0">
                <a:solidFill>
                  <a:srgbClr val="000000"/>
                </a:solidFill>
              </a:rPr>
              <a:t>in Account Opening Form - Trading </a:t>
            </a:r>
            <a:r>
              <a:rPr lang="en-US" sz="2400" spc="-1" dirty="0">
                <a:solidFill>
                  <a:srgbClr val="000000"/>
                </a:solidFill>
              </a:rPr>
              <a:t>&amp; </a:t>
            </a:r>
            <a:r>
              <a:rPr lang="en-US" sz="2400" spc="-1" dirty="0" err="1">
                <a:solidFill>
                  <a:srgbClr val="000000"/>
                </a:solidFill>
              </a:rPr>
              <a:t>Demat</a:t>
            </a:r>
            <a:r>
              <a:rPr lang="en-US" sz="2400" spc="-1" dirty="0">
                <a:solidFill>
                  <a:srgbClr val="000000"/>
                </a:solidFill>
              </a:rPr>
              <a:t> </a:t>
            </a:r>
            <a:r>
              <a:rPr lang="en-US" sz="2400" spc="-1" dirty="0" smtClean="0">
                <a:solidFill>
                  <a:srgbClr val="000000"/>
                </a:solidFill>
              </a:rPr>
              <a:t>Account</a:t>
            </a:r>
            <a:endParaRPr lang="en-US" sz="2400" spc="-1" dirty="0">
              <a:solidFill>
                <a:srgbClr val="000000"/>
              </a:solidFill>
            </a:endParaRPr>
          </a:p>
          <a:p>
            <a:pPr marL="343620" indent="-342900" algn="just">
              <a:lnSpc>
                <a:spcPct val="100000"/>
              </a:lnSpc>
              <a:spcBef>
                <a:spcPts val="1400"/>
              </a:spcBef>
              <a:buClr>
                <a:srgbClr val="000000"/>
              </a:buClr>
              <a:buFont typeface="Wingdings" panose="05000000000000000000" pitchFamily="2" charset="2"/>
              <a:buChar char="Ø"/>
            </a:pPr>
            <a:r>
              <a:rPr lang="en-US" sz="2400" spc="-1" dirty="0">
                <a:solidFill>
                  <a:srgbClr val="000000"/>
                </a:solidFill>
              </a:rPr>
              <a:t>Modes of Placing Orders to trade </a:t>
            </a:r>
          </a:p>
          <a:p>
            <a:pPr marL="343620" indent="-342900" algn="just">
              <a:lnSpc>
                <a:spcPct val="100000"/>
              </a:lnSpc>
              <a:spcBef>
                <a:spcPts val="1400"/>
              </a:spcBef>
              <a:buClr>
                <a:srgbClr val="000000"/>
              </a:buClr>
              <a:buFont typeface="Wingdings" panose="05000000000000000000" pitchFamily="2" charset="2"/>
              <a:buChar char="Ø"/>
            </a:pPr>
            <a:r>
              <a:rPr lang="en-IN" sz="2400" spc="-1" dirty="0" smtClean="0">
                <a:solidFill>
                  <a:srgbClr val="000000"/>
                </a:solidFill>
              </a:rPr>
              <a:t>Contract </a:t>
            </a:r>
            <a:r>
              <a:rPr lang="en-IN" sz="2400" spc="-1" dirty="0">
                <a:solidFill>
                  <a:srgbClr val="000000"/>
                </a:solidFill>
              </a:rPr>
              <a:t>Note</a:t>
            </a:r>
          </a:p>
          <a:p>
            <a:pPr marL="343620" indent="-342900" algn="just">
              <a:lnSpc>
                <a:spcPct val="100000"/>
              </a:lnSpc>
              <a:spcBef>
                <a:spcPts val="1400"/>
              </a:spcBef>
              <a:buClr>
                <a:srgbClr val="000000"/>
              </a:buClr>
              <a:buFont typeface="Wingdings" panose="05000000000000000000" pitchFamily="2" charset="2"/>
              <a:buChar char="Ø"/>
            </a:pPr>
            <a:r>
              <a:rPr lang="en-US" sz="2400" spc="-1" dirty="0">
                <a:solidFill>
                  <a:srgbClr val="000000"/>
                </a:solidFill>
              </a:rPr>
              <a:t>How to </a:t>
            </a:r>
            <a:r>
              <a:rPr lang="en-US" sz="2400" spc="-1" dirty="0" smtClean="0">
                <a:solidFill>
                  <a:srgbClr val="000000"/>
                </a:solidFill>
              </a:rPr>
              <a:t>settle buy and sell trade?</a:t>
            </a:r>
          </a:p>
          <a:p>
            <a:pPr marL="343620" indent="-342900" algn="just">
              <a:lnSpc>
                <a:spcPct val="100000"/>
              </a:lnSpc>
              <a:spcBef>
                <a:spcPts val="1400"/>
              </a:spcBef>
              <a:buClr>
                <a:srgbClr val="000000"/>
              </a:buClr>
              <a:buFont typeface="Wingdings" panose="05000000000000000000" pitchFamily="2" charset="2"/>
              <a:buChar char="Ø"/>
            </a:pPr>
            <a:r>
              <a:rPr lang="en-IN" sz="2400" spc="-1" dirty="0" smtClean="0">
                <a:solidFill>
                  <a:srgbClr val="000000"/>
                </a:solidFill>
              </a:rPr>
              <a:t>Payment </a:t>
            </a:r>
            <a:r>
              <a:rPr lang="en-IN" sz="2400" spc="-1" dirty="0">
                <a:solidFill>
                  <a:srgbClr val="000000"/>
                </a:solidFill>
              </a:rPr>
              <a:t>of Margins</a:t>
            </a:r>
          </a:p>
          <a:p>
            <a:pPr marL="343620" indent="-342900" algn="just">
              <a:lnSpc>
                <a:spcPct val="100000"/>
              </a:lnSpc>
              <a:spcBef>
                <a:spcPts val="1400"/>
              </a:spcBef>
              <a:buClr>
                <a:srgbClr val="000000"/>
              </a:buClr>
              <a:buFont typeface="Wingdings" panose="05000000000000000000" pitchFamily="2" charset="2"/>
              <a:buChar char="Ø"/>
            </a:pPr>
            <a:r>
              <a:rPr lang="en-IN" sz="2400" spc="-1" dirty="0">
                <a:solidFill>
                  <a:srgbClr val="000000"/>
                </a:solidFill>
              </a:rPr>
              <a:t>Early Pay-in</a:t>
            </a:r>
          </a:p>
          <a:p>
            <a:pPr marL="343620" indent="-342900" algn="just">
              <a:lnSpc>
                <a:spcPct val="100000"/>
              </a:lnSpc>
              <a:spcBef>
                <a:spcPts val="1400"/>
              </a:spcBef>
              <a:buClr>
                <a:srgbClr val="000000"/>
              </a:buClr>
              <a:buFont typeface="Wingdings" panose="05000000000000000000" pitchFamily="2" charset="2"/>
              <a:buChar char="Ø"/>
            </a:pPr>
            <a:r>
              <a:rPr lang="en-IN" sz="2400" spc="-1" dirty="0">
                <a:solidFill>
                  <a:srgbClr val="000000"/>
                </a:solidFill>
              </a:rPr>
              <a:t>Grievance </a:t>
            </a:r>
            <a:r>
              <a:rPr lang="en-IN" sz="2400" spc="-1" dirty="0" err="1" smtClean="0">
                <a:solidFill>
                  <a:srgbClr val="000000"/>
                </a:solidFill>
              </a:rPr>
              <a:t>Redressal</a:t>
            </a:r>
            <a:endParaRPr lang="en-IN" sz="24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r>
              <a:rPr lang="en-IN" sz="1600" b="0" strike="noStrike" spc="-1" dirty="0">
                <a:solidFill>
                  <a:srgbClr val="000000"/>
                </a:solidFill>
                <a:latin typeface="Arial"/>
                <a:ea typeface="Arial"/>
              </a:rPr>
              <a:t>  </a:t>
            </a:r>
            <a:endParaRPr lang="en-IN" sz="1600" b="0" strike="noStrike" spc="-1" dirty="0">
              <a:latin typeface="Arial"/>
            </a:endParaRPr>
          </a:p>
          <a:p>
            <a:pPr marL="343080" indent="-342360">
              <a:lnSpc>
                <a:spcPct val="93000"/>
              </a:lnSpc>
              <a:spcBef>
                <a:spcPts val="1400"/>
              </a:spcBef>
            </a:pPr>
            <a:r>
              <a:rPr lang="en-IN" sz="1600" b="1" strike="noStrike" spc="-1" dirty="0">
                <a:solidFill>
                  <a:srgbClr val="000000"/>
                </a:solidFill>
                <a:latin typeface="Arial"/>
                <a:ea typeface="Calibri"/>
              </a:rPr>
              <a:t> </a:t>
            </a:r>
            <a:endParaRPr lang="en-IN" sz="1600" b="0" strike="noStrike" spc="-1" dirty="0">
              <a:latin typeface="Arial"/>
            </a:endParaRPr>
          </a:p>
        </p:txBody>
      </p:sp>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25</a:t>
            </a:r>
            <a:endParaRPr lang="en-IN" sz="1000" b="0" strike="noStrike" spc="-1" dirty="0">
              <a:latin typeface="Arial"/>
            </a:endParaRPr>
          </a:p>
        </p:txBody>
      </p:sp>
      <p:pic>
        <p:nvPicPr>
          <p:cNvPr id="7" name="Picture 3"/>
          <p:cNvPicPr/>
          <p:nvPr/>
        </p:nvPicPr>
        <p:blipFill>
          <a:blip r:embed="rId2"/>
          <a:stretch/>
        </p:blipFill>
        <p:spPr>
          <a:xfrm>
            <a:off x="0" y="27180"/>
            <a:ext cx="1029600" cy="803880"/>
          </a:xfrm>
          <a:prstGeom prst="rect">
            <a:avLst/>
          </a:prstGeom>
          <a:ln>
            <a:noFill/>
          </a:ln>
        </p:spPr>
      </p:pic>
    </p:spTree>
    <p:extLst>
      <p:ext uri="{BB962C8B-B14F-4D97-AF65-F5344CB8AC3E}">
        <p14:creationId xmlns:p14="http://schemas.microsoft.com/office/powerpoint/2010/main" val="2786801820"/>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p14="http://schemas.microsoft.com/office/powerpoint/2010/main" xmlns:a16="http://schemas.microsoft.com/office/drawing/2014/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 name="CustomShape 1"/>
          <p:cNvSpPr/>
          <p:nvPr/>
        </p:nvSpPr>
        <p:spPr>
          <a:xfrm>
            <a:off x="1180877" y="186120"/>
            <a:ext cx="8036280" cy="486000"/>
          </a:xfrm>
          <a:prstGeom prst="rect">
            <a:avLst/>
          </a:prstGeom>
          <a:noFill/>
          <a:ln w="12600">
            <a:noFill/>
          </a:ln>
        </p:spPr>
        <p:style>
          <a:lnRef idx="0">
            <a:scrgbClr r="0" g="0" b="0"/>
          </a:lnRef>
          <a:fillRef idx="0">
            <a:scrgbClr r="0" g="0" b="0"/>
          </a:fillRef>
          <a:effectRef idx="0">
            <a:scrgbClr r="0" g="0" b="0"/>
          </a:effectRef>
          <a:fontRef idx="minor"/>
        </p:style>
        <p:txBody>
          <a:bodyPr lIns="45000" tIns="45000" rIns="45000" bIns="45000" anchor="b"/>
          <a:lstStyle/>
          <a:p>
            <a:pPr algn="ctr">
              <a:lnSpc>
                <a:spcPct val="100000"/>
              </a:lnSpc>
            </a:pPr>
            <a:r>
              <a:rPr lang="en-US" sz="2800" b="1" spc="-1" dirty="0" smtClean="0">
                <a:solidFill>
                  <a:srgbClr val="000000"/>
                </a:solidFill>
                <a:ea typeface="Arial"/>
              </a:rPr>
              <a:t>Trading &amp; </a:t>
            </a:r>
            <a:r>
              <a:rPr lang="en-US" sz="2800" b="1" spc="-1" dirty="0" err="1" smtClean="0">
                <a:solidFill>
                  <a:srgbClr val="000000"/>
                </a:solidFill>
                <a:ea typeface="Arial"/>
              </a:rPr>
              <a:t>Demat</a:t>
            </a:r>
            <a:r>
              <a:rPr lang="en-US" sz="2800" b="1" spc="-1" dirty="0" smtClean="0">
                <a:solidFill>
                  <a:srgbClr val="000000"/>
                </a:solidFill>
                <a:ea typeface="Arial"/>
              </a:rPr>
              <a:t> Account Opening Form</a:t>
            </a:r>
            <a:endParaRPr lang="en-IN" sz="2800" b="0" strike="noStrike" spc="-1" dirty="0">
              <a:latin typeface="Arial"/>
            </a:endParaRPr>
          </a:p>
        </p:txBody>
      </p:sp>
      <p:sp>
        <p:nvSpPr>
          <p:cNvPr id="186" name="CustomShape 2"/>
          <p:cNvSpPr/>
          <p:nvPr/>
        </p:nvSpPr>
        <p:spPr>
          <a:xfrm>
            <a:off x="534600" y="1116720"/>
            <a:ext cx="8876160" cy="5434920"/>
          </a:xfrm>
          <a:prstGeom prst="rect">
            <a:avLst/>
          </a:prstGeom>
          <a:noFill/>
          <a:ln w="12600">
            <a:noFill/>
          </a:ln>
        </p:spPr>
        <p:style>
          <a:lnRef idx="0">
            <a:scrgbClr r="0" g="0" b="0"/>
          </a:lnRef>
          <a:fillRef idx="0">
            <a:scrgbClr r="0" g="0" b="0"/>
          </a:fillRef>
          <a:effectRef idx="0">
            <a:scrgbClr r="0" g="0" b="0"/>
          </a:effectRef>
          <a:fontRef idx="minor"/>
        </p:style>
        <p:txBody>
          <a:bodyPr lIns="45000" tIns="45000" rIns="45000" bIns="45000"/>
          <a:lstStyle/>
          <a:p>
            <a:pPr marL="459720" lvl="1">
              <a:lnSpc>
                <a:spcPct val="100000"/>
              </a:lnSpc>
              <a:buClr>
                <a:srgbClr val="000000"/>
              </a:buClr>
            </a:pPr>
            <a:endParaRPr lang="en-IN" sz="2200" b="0" strike="noStrike" spc="-1" dirty="0">
              <a:latin typeface="Arial"/>
            </a:endParaRPr>
          </a:p>
        </p:txBody>
      </p:sp>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IN" sz="1000" b="1" strike="noStrike" spc="-1" dirty="0" smtClean="0">
                <a:solidFill>
                  <a:srgbClr val="FFFFFF"/>
                </a:solidFill>
                <a:latin typeface="Calibri"/>
                <a:ea typeface="Arial"/>
              </a:rPr>
              <a:t>26</a:t>
            </a:r>
            <a:endParaRPr lang="en-IN" sz="1000" b="0" strike="noStrike" spc="-1" dirty="0">
              <a:latin typeface="Arial"/>
            </a:endParaRPr>
          </a:p>
        </p:txBody>
      </p:sp>
      <p:graphicFrame>
        <p:nvGraphicFramePr>
          <p:cNvPr id="2" name="Table 1"/>
          <p:cNvGraphicFramePr>
            <a:graphicFrameLocks noGrp="1"/>
          </p:cNvGraphicFramePr>
          <p:nvPr>
            <p:extLst>
              <p:ext uri="{D42A27DB-BD31-4B8C-83A1-F6EECF244321}">
                <p14:modId xmlns:p14="http://schemas.microsoft.com/office/powerpoint/2010/main" val="281369300"/>
              </p:ext>
            </p:extLst>
          </p:nvPr>
        </p:nvGraphicFramePr>
        <p:xfrm>
          <a:off x="783771" y="1682304"/>
          <a:ext cx="8125098" cy="4539077"/>
        </p:xfrm>
        <a:graphic>
          <a:graphicData uri="http://schemas.openxmlformats.org/drawingml/2006/table">
            <a:tbl>
              <a:tblPr firstRow="1" bandRow="1">
                <a:tableStyleId>{5C22544A-7EE6-4342-B048-85BDC9FD1C3A}</a:tableStyleId>
              </a:tblPr>
              <a:tblGrid>
                <a:gridCol w="4062549">
                  <a:extLst>
                    <a:ext uri="{9D8B030D-6E8A-4147-A177-3AD203B41FA5}">
                      <a16:colId xmlns:a16="http://schemas.microsoft.com/office/drawing/2014/main" val="1270494459"/>
                    </a:ext>
                  </a:extLst>
                </a:gridCol>
                <a:gridCol w="4062549">
                  <a:extLst>
                    <a:ext uri="{9D8B030D-6E8A-4147-A177-3AD203B41FA5}">
                      <a16:colId xmlns:a16="http://schemas.microsoft.com/office/drawing/2014/main" val="1969325059"/>
                    </a:ext>
                  </a:extLst>
                </a:gridCol>
              </a:tblGrid>
              <a:tr h="371106">
                <a:tc>
                  <a:txBody>
                    <a:bodyPr/>
                    <a:lstStyle/>
                    <a:p>
                      <a:pPr algn="ctr"/>
                      <a:r>
                        <a:rPr lang="en-US" dirty="0" smtClean="0"/>
                        <a:t>Proof of Identity</a:t>
                      </a:r>
                      <a:r>
                        <a:rPr lang="en-US" baseline="0" dirty="0" smtClean="0"/>
                        <a:t> (Any one)</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Proof of Address (Any one)</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58848537"/>
                  </a:ext>
                </a:extLst>
              </a:tr>
              <a:tr h="648342">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lang="en-US" dirty="0" smtClean="0">
                          <a:latin typeface="Arial" panose="020B0604020202020204" pitchFamily="34" charset="0"/>
                          <a:cs typeface="Arial" panose="020B0604020202020204" pitchFamily="34" charset="0"/>
                        </a:rPr>
                        <a:t>Permanent account number (PAN) card (Mandatory)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lang="en-US" dirty="0" smtClean="0">
                          <a:latin typeface="Arial" panose="020B0604020202020204" pitchFamily="34" charset="0"/>
                          <a:cs typeface="Arial" panose="020B0604020202020204" pitchFamily="34" charset="0"/>
                        </a:rPr>
                        <a:t>Voter ID card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39327802"/>
                  </a:ext>
                </a:extLst>
              </a:tr>
              <a:tr h="371106">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lang="en-US" dirty="0" smtClean="0">
                          <a:latin typeface="Arial" panose="020B0604020202020204" pitchFamily="34" charset="0"/>
                          <a:cs typeface="Arial" panose="020B0604020202020204" pitchFamily="34" charset="0"/>
                        </a:rPr>
                        <a:t>Voter ID card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lang="en-US" dirty="0" smtClean="0">
                          <a:latin typeface="Arial" panose="020B0604020202020204" pitchFamily="34" charset="0"/>
                          <a:cs typeface="Arial" panose="020B0604020202020204" pitchFamily="34" charset="0"/>
                        </a:rPr>
                        <a:t>Driving License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22181062"/>
                  </a:ext>
                </a:extLst>
              </a:tr>
              <a:tr h="371106">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lang="en-US" dirty="0" smtClean="0">
                          <a:latin typeface="Arial" panose="020B0604020202020204" pitchFamily="34" charset="0"/>
                          <a:cs typeface="Arial" panose="020B0604020202020204" pitchFamily="34" charset="0"/>
                        </a:rPr>
                        <a:t>Driving License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Arial" panose="020B0604020202020204" pitchFamily="34" charset="0"/>
                          <a:cs typeface="Arial" panose="020B0604020202020204" pitchFamily="34" charset="0"/>
                        </a:rPr>
                        <a:t>Passport</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49707665"/>
                  </a:ext>
                </a:extLst>
              </a:tr>
              <a:tr h="371106">
                <a:tc>
                  <a:txBody>
                    <a:bodyPr/>
                    <a:lstStyle/>
                    <a:p>
                      <a:pPr algn="ctr"/>
                      <a:r>
                        <a:rPr lang="en-US" dirty="0" smtClean="0">
                          <a:latin typeface="Arial" panose="020B0604020202020204" pitchFamily="34" charset="0"/>
                          <a:cs typeface="Arial" panose="020B0604020202020204" pitchFamily="34" charset="0"/>
                        </a:rPr>
                        <a:t>Passport</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Ration Card</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72204859"/>
                  </a:ext>
                </a:extLst>
              </a:tr>
              <a:tr h="371106">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lang="en-IN" dirty="0" err="1" smtClean="0">
                          <a:latin typeface="Arial" panose="020B0604020202020204" pitchFamily="34" charset="0"/>
                          <a:cs typeface="Arial" panose="020B0604020202020204" pitchFamily="34" charset="0"/>
                        </a:rPr>
                        <a:t>Aadhaar</a:t>
                      </a:r>
                      <a:r>
                        <a:rPr lang="en-IN" dirty="0" smtClean="0">
                          <a:latin typeface="Arial" panose="020B0604020202020204" pitchFamily="34" charset="0"/>
                          <a:cs typeface="Arial" panose="020B0604020202020204" pitchFamily="34" charset="0"/>
                        </a:rPr>
                        <a:t> Card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Aadhaar Card</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99072126"/>
                  </a:ext>
                </a:extLst>
              </a:tr>
              <a:tr h="738521">
                <a:tc>
                  <a:txBody>
                    <a:bodyPr/>
                    <a:lstStyle/>
                    <a:p>
                      <a:pPr algn="ctr"/>
                      <a:r>
                        <a:rPr lang="en-US" dirty="0" smtClean="0">
                          <a:latin typeface="Arial" panose="020B0604020202020204" pitchFamily="34" charset="0"/>
                          <a:cs typeface="Arial" panose="020B0604020202020204" pitchFamily="34" charset="0"/>
                        </a:rPr>
                        <a:t>Any  other valid identity card issued by the Central or State government</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lang="en-US" dirty="0" smtClean="0">
                          <a:latin typeface="Arial" panose="020B0604020202020204" pitchFamily="34" charset="0"/>
                          <a:cs typeface="Arial" panose="020B0604020202020204" pitchFamily="34" charset="0"/>
                        </a:rPr>
                        <a:t>Bank account statement or bank passbook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13729859"/>
                  </a:ext>
                </a:extLst>
              </a:tr>
              <a:tr h="648342">
                <a:tc>
                  <a:txBody>
                    <a:bodyPr/>
                    <a:lstStyle/>
                    <a:p>
                      <a:pPr algn="ct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lang="en-US" dirty="0" smtClean="0">
                          <a:latin typeface="Arial" panose="020B0604020202020204" pitchFamily="34" charset="0"/>
                          <a:cs typeface="Arial" panose="020B0604020202020204" pitchFamily="34" charset="0"/>
                        </a:rPr>
                        <a:t>Utility bills e.g. electricity bill or gas bill</a:t>
                      </a:r>
                      <a:endParaRPr lang="en-IN" sz="2200" b="0" strike="noStrike" spc="-1" dirty="0" smtClean="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96281984"/>
                  </a:ext>
                </a:extLst>
              </a:tr>
              <a:tr h="648342">
                <a:tc gridSpan="2">
                  <a:txBody>
                    <a:bodyPr/>
                    <a:lstStyle/>
                    <a:p>
                      <a:pPr algn="ctr"/>
                      <a:r>
                        <a:rPr lang="en-IN" dirty="0" smtClean="0">
                          <a:solidFill>
                            <a:srgbClr val="7030A0"/>
                          </a:solidFill>
                        </a:rPr>
                        <a:t>Documents</a:t>
                      </a:r>
                      <a:r>
                        <a:rPr lang="en-IN" baseline="0" dirty="0" smtClean="0">
                          <a:solidFill>
                            <a:srgbClr val="7030A0"/>
                          </a:solidFill>
                        </a:rPr>
                        <a:t> collected in terms of KYC (Know Your client) Requirements.</a:t>
                      </a:r>
                    </a:p>
                    <a:p>
                      <a:pPr algn="ctr"/>
                      <a:r>
                        <a:rPr lang="en-US" sz="1800" kern="1200" dirty="0" smtClean="0">
                          <a:solidFill>
                            <a:srgbClr val="7030A0"/>
                          </a:solidFill>
                          <a:effectLst/>
                          <a:latin typeface="+mn-lt"/>
                          <a:ea typeface="+mn-ea"/>
                          <a:cs typeface="+mn-cs"/>
                        </a:rPr>
                        <a:t>KYC is a one-time process and is valid across all the stock</a:t>
                      </a:r>
                      <a:r>
                        <a:rPr lang="en-US" sz="1800" kern="1200" baseline="0" dirty="0" smtClean="0">
                          <a:solidFill>
                            <a:srgbClr val="7030A0"/>
                          </a:solidFill>
                          <a:effectLst/>
                          <a:latin typeface="+mn-lt"/>
                          <a:ea typeface="+mn-ea"/>
                          <a:cs typeface="+mn-cs"/>
                        </a:rPr>
                        <a:t> brokers and DPs.</a:t>
                      </a:r>
                      <a:endParaRPr lang="en-IN" baseline="0" dirty="0" smtClean="0">
                        <a:solidFill>
                          <a:srgbClr val="7030A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endParaRPr lang="en-IN" sz="2200" b="0" strike="noStrike" spc="-1" dirty="0" smtClean="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3" name="TextBox 2"/>
          <p:cNvSpPr txBox="1"/>
          <p:nvPr/>
        </p:nvSpPr>
        <p:spPr>
          <a:xfrm>
            <a:off x="875211" y="1214846"/>
            <a:ext cx="7589520" cy="369332"/>
          </a:xfrm>
          <a:prstGeom prst="rect">
            <a:avLst/>
          </a:prstGeom>
          <a:noFill/>
        </p:spPr>
        <p:txBody>
          <a:bodyPr wrap="square" rtlCol="0">
            <a:spAutoFit/>
          </a:bodyPr>
          <a:lstStyle/>
          <a:p>
            <a:pPr marL="285750" indent="-285750">
              <a:buFont typeface="Wingdings" panose="05000000000000000000" pitchFamily="2" charset="2"/>
              <a:buChar char="Ø"/>
            </a:pPr>
            <a:r>
              <a:rPr lang="en-US" dirty="0" smtClean="0"/>
              <a:t>Documents to open Trading and </a:t>
            </a:r>
            <a:r>
              <a:rPr lang="en-US" dirty="0" err="1" smtClean="0"/>
              <a:t>Demat</a:t>
            </a:r>
            <a:r>
              <a:rPr lang="en-US" dirty="0" smtClean="0"/>
              <a:t> account:</a:t>
            </a:r>
            <a:endParaRPr lang="en-IN" dirty="0"/>
          </a:p>
        </p:txBody>
      </p:sp>
      <p:pic>
        <p:nvPicPr>
          <p:cNvPr id="8" name="Picture 3"/>
          <p:cNvPicPr/>
          <p:nvPr/>
        </p:nvPicPr>
        <p:blipFill>
          <a:blip r:embed="rId2"/>
          <a:stretch/>
        </p:blipFill>
        <p:spPr>
          <a:xfrm>
            <a:off x="0" y="27180"/>
            <a:ext cx="1029600" cy="803880"/>
          </a:xfrm>
          <a:prstGeom prst="rect">
            <a:avLst/>
          </a:prstGeom>
          <a:ln>
            <a:noFill/>
          </a:ln>
        </p:spPr>
      </p:pic>
    </p:spTree>
    <p:extLst>
      <p:ext uri="{BB962C8B-B14F-4D97-AF65-F5344CB8AC3E}">
        <p14:creationId xmlns:p14="http://schemas.microsoft.com/office/powerpoint/2010/main" val="3551703952"/>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9.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 name="CustomShape 1"/>
          <p:cNvSpPr/>
          <p:nvPr/>
        </p:nvSpPr>
        <p:spPr>
          <a:xfrm>
            <a:off x="697590" y="-11778"/>
            <a:ext cx="8561700" cy="846507"/>
          </a:xfrm>
          <a:prstGeom prst="rect">
            <a:avLst/>
          </a:prstGeom>
          <a:noFill/>
          <a:ln w="12600">
            <a:noFill/>
          </a:ln>
        </p:spPr>
        <p:style>
          <a:lnRef idx="0">
            <a:scrgbClr r="0" g="0" b="0"/>
          </a:lnRef>
          <a:fillRef idx="0">
            <a:scrgbClr r="0" g="0" b="0"/>
          </a:fillRef>
          <a:effectRef idx="0">
            <a:scrgbClr r="0" g="0" b="0"/>
          </a:effectRef>
          <a:fontRef idx="minor"/>
        </p:style>
        <p:txBody>
          <a:bodyPr lIns="45000" tIns="45000" rIns="45000" bIns="45000" anchor="b"/>
          <a:lstStyle/>
          <a:p>
            <a:pPr algn="ctr">
              <a:lnSpc>
                <a:spcPct val="100000"/>
              </a:lnSpc>
            </a:pPr>
            <a:r>
              <a:rPr lang="en-US" sz="2800" b="1" spc="-1" dirty="0" smtClean="0">
                <a:solidFill>
                  <a:srgbClr val="000000"/>
                </a:solidFill>
                <a:ea typeface="Arial"/>
              </a:rPr>
              <a:t>Documents in Account Opening Forms</a:t>
            </a:r>
          </a:p>
          <a:p>
            <a:pPr algn="ctr">
              <a:lnSpc>
                <a:spcPct val="100000"/>
              </a:lnSpc>
            </a:pPr>
            <a:r>
              <a:rPr lang="en-US" sz="2800" b="1" spc="-1" dirty="0" smtClean="0">
                <a:solidFill>
                  <a:srgbClr val="000000"/>
                </a:solidFill>
                <a:ea typeface="Arial"/>
              </a:rPr>
              <a:t>- Trading &amp; </a:t>
            </a:r>
            <a:r>
              <a:rPr lang="en-US" sz="2800" b="1" spc="-1" dirty="0" err="1" smtClean="0">
                <a:solidFill>
                  <a:srgbClr val="000000"/>
                </a:solidFill>
                <a:ea typeface="Arial"/>
              </a:rPr>
              <a:t>Demat</a:t>
            </a:r>
            <a:r>
              <a:rPr lang="en-US" sz="2800" b="1" spc="-1" dirty="0" smtClean="0">
                <a:solidFill>
                  <a:srgbClr val="000000"/>
                </a:solidFill>
                <a:ea typeface="Arial"/>
              </a:rPr>
              <a:t> Account</a:t>
            </a:r>
            <a:endParaRPr lang="en-IN" sz="2800" b="1" spc="-1" dirty="0">
              <a:solidFill>
                <a:srgbClr val="000000"/>
              </a:solidFill>
              <a:ea typeface="Arial"/>
            </a:endParaRPr>
          </a:p>
        </p:txBody>
      </p:sp>
      <p:sp>
        <p:nvSpPr>
          <p:cNvPr id="186" name="CustomShape 2"/>
          <p:cNvSpPr/>
          <p:nvPr/>
        </p:nvSpPr>
        <p:spPr>
          <a:xfrm>
            <a:off x="540360" y="903240"/>
            <a:ext cx="8876160" cy="5434920"/>
          </a:xfrm>
          <a:prstGeom prst="rect">
            <a:avLst/>
          </a:prstGeom>
          <a:noFill/>
          <a:ln w="12600">
            <a:noFill/>
          </a:ln>
        </p:spPr>
        <p:style>
          <a:lnRef idx="0">
            <a:scrgbClr r="0" g="0" b="0"/>
          </a:lnRef>
          <a:fillRef idx="0">
            <a:scrgbClr r="0" g="0" b="0"/>
          </a:fillRef>
          <a:effectRef idx="0">
            <a:scrgbClr r="0" g="0" b="0"/>
          </a:effectRef>
          <a:fontRef idx="minor"/>
        </p:style>
        <p:txBody>
          <a:bodyPr lIns="45000" tIns="45000" rIns="45000" bIns="45000"/>
          <a:lstStyle/>
          <a:p>
            <a:pPr marL="285840" indent="-283320">
              <a:lnSpc>
                <a:spcPct val="100000"/>
              </a:lnSpc>
              <a:buClr>
                <a:srgbClr val="000000"/>
              </a:buClr>
              <a:buFont typeface="Wingdings" charset="2"/>
              <a:buChar char=""/>
            </a:pPr>
            <a:endParaRPr lang="en-IN" sz="2200" b="1" strike="noStrike" spc="-1" dirty="0" smtClean="0">
              <a:solidFill>
                <a:srgbClr val="000000"/>
              </a:solidFill>
              <a:latin typeface="Arial"/>
              <a:ea typeface="Arial"/>
            </a:endParaRPr>
          </a:p>
          <a:p>
            <a:pPr marL="459720" lvl="1" algn="just">
              <a:lnSpc>
                <a:spcPct val="80000"/>
              </a:lnSpc>
              <a:spcBef>
                <a:spcPts val="300"/>
              </a:spcBef>
              <a:buClr>
                <a:srgbClr val="000000"/>
              </a:buClr>
            </a:pPr>
            <a:endParaRPr lang="en-IN" sz="2200" b="0" strike="noStrike" spc="-1" dirty="0">
              <a:latin typeface="Arial"/>
            </a:endParaRPr>
          </a:p>
          <a:p>
            <a:pPr marL="284040" indent="-281880" algn="just">
              <a:lnSpc>
                <a:spcPct val="80000"/>
              </a:lnSpc>
              <a:spcBef>
                <a:spcPts val="300"/>
              </a:spcBef>
            </a:pPr>
            <a:endParaRPr lang="en-IN" sz="2200" b="0" strike="noStrike" spc="-1" dirty="0">
              <a:latin typeface="Arial"/>
            </a:endParaRPr>
          </a:p>
        </p:txBody>
      </p:sp>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27</a:t>
            </a:r>
            <a:endParaRPr lang="en-IN" sz="1000" b="0" strike="noStrike" spc="-1" dirty="0">
              <a:solidFill>
                <a:schemeClr val="bg1"/>
              </a:solidFill>
              <a:latin typeface="Arial"/>
            </a:endParaRPr>
          </a:p>
        </p:txBody>
      </p:sp>
      <p:sp>
        <p:nvSpPr>
          <p:cNvPr id="7" name="Content Placeholder 2"/>
          <p:cNvSpPr txBox="1">
            <a:spLocks/>
          </p:cNvSpPr>
          <p:nvPr/>
        </p:nvSpPr>
        <p:spPr>
          <a:xfrm>
            <a:off x="540360" y="944067"/>
            <a:ext cx="8561700" cy="490232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buFont typeface="Wingdings" panose="05000000000000000000" pitchFamily="2" charset="2"/>
              <a:buChar char="Ø"/>
            </a:pPr>
            <a:r>
              <a:rPr lang="en-IN" sz="2000" dirty="0" smtClean="0">
                <a:latin typeface="Arial" panose="020B0604020202020204" pitchFamily="34" charset="0"/>
                <a:cs typeface="Arial" panose="020B0604020202020204" pitchFamily="34" charset="0"/>
              </a:rPr>
              <a:t>Account Opening Form has two type of documents </a:t>
            </a:r>
            <a:r>
              <a:rPr lang="en-IN" sz="2400" dirty="0" smtClean="0">
                <a:latin typeface="Arial" panose="020B0604020202020204" pitchFamily="34" charset="0"/>
                <a:cs typeface="Arial" panose="020B0604020202020204" pitchFamily="34" charset="0"/>
              </a:rPr>
              <a:t>:</a:t>
            </a:r>
          </a:p>
          <a:p>
            <a:pPr algn="just">
              <a:buFont typeface="Wingdings" panose="05000000000000000000" pitchFamily="2" charset="2"/>
              <a:buChar char="Ø"/>
            </a:pPr>
            <a:endParaRPr lang="en-IN" sz="2400" dirty="0">
              <a:latin typeface="Arial" panose="020B0604020202020204" pitchFamily="34" charset="0"/>
              <a:cs typeface="Arial" panose="020B0604020202020204" pitchFamily="34" charset="0"/>
            </a:endParaRPr>
          </a:p>
          <a:p>
            <a:pPr algn="just">
              <a:buFont typeface="Wingdings" panose="05000000000000000000" pitchFamily="2" charset="2"/>
              <a:buChar char="Ø"/>
            </a:pPr>
            <a:endParaRPr lang="en-IN" sz="2400" dirty="0" smtClean="0">
              <a:latin typeface="Arial" panose="020B0604020202020204" pitchFamily="34" charset="0"/>
              <a:cs typeface="Arial" panose="020B0604020202020204" pitchFamily="34" charset="0"/>
            </a:endParaRPr>
          </a:p>
          <a:p>
            <a:pPr algn="just">
              <a:buFont typeface="Wingdings" panose="05000000000000000000" pitchFamily="2" charset="2"/>
              <a:buChar char="Ø"/>
            </a:pPr>
            <a:endParaRPr lang="en-IN" sz="2400" dirty="0">
              <a:latin typeface="Arial" panose="020B0604020202020204" pitchFamily="34" charset="0"/>
              <a:cs typeface="Arial" panose="020B0604020202020204" pitchFamily="34" charset="0"/>
            </a:endParaRPr>
          </a:p>
          <a:p>
            <a:pPr algn="just">
              <a:buFont typeface="Wingdings" panose="05000000000000000000" pitchFamily="2" charset="2"/>
              <a:buChar char="Ø"/>
            </a:pPr>
            <a:endParaRPr lang="en-IN" sz="2400" dirty="0" smtClean="0">
              <a:latin typeface="Arial" panose="020B0604020202020204" pitchFamily="34" charset="0"/>
              <a:cs typeface="Arial" panose="020B0604020202020204" pitchFamily="34" charset="0"/>
            </a:endParaRPr>
          </a:p>
          <a:p>
            <a:pPr algn="just">
              <a:buFont typeface="Wingdings" panose="05000000000000000000" pitchFamily="2" charset="2"/>
              <a:buChar char="Ø"/>
            </a:pPr>
            <a:endParaRPr lang="en-IN" sz="2400" dirty="0">
              <a:latin typeface="Arial" panose="020B0604020202020204" pitchFamily="34" charset="0"/>
              <a:cs typeface="Arial" panose="020B0604020202020204" pitchFamily="34" charset="0"/>
            </a:endParaRPr>
          </a:p>
          <a:p>
            <a:pPr algn="just">
              <a:buFont typeface="Wingdings" panose="05000000000000000000" pitchFamily="2" charset="2"/>
              <a:buChar char="Ø"/>
            </a:pPr>
            <a:endParaRPr lang="en-IN" sz="2400" dirty="0" smtClean="0">
              <a:latin typeface="Arial" panose="020B0604020202020204" pitchFamily="34" charset="0"/>
              <a:cs typeface="Arial" panose="020B0604020202020204" pitchFamily="34" charset="0"/>
            </a:endParaRPr>
          </a:p>
          <a:p>
            <a:pPr algn="just">
              <a:buFont typeface="Wingdings" panose="05000000000000000000" pitchFamily="2" charset="2"/>
              <a:buChar char="Ø"/>
            </a:pPr>
            <a:endParaRPr lang="en-IN" sz="2400" dirty="0">
              <a:latin typeface="Arial" panose="020B0604020202020204" pitchFamily="34" charset="0"/>
              <a:cs typeface="Arial" panose="020B0604020202020204" pitchFamily="34" charset="0"/>
            </a:endParaRPr>
          </a:p>
          <a:p>
            <a:pPr algn="just">
              <a:buFont typeface="Wingdings" panose="05000000000000000000" pitchFamily="2" charset="2"/>
              <a:buChar char="Ø"/>
            </a:pPr>
            <a:endParaRPr lang="en-IN" sz="2400" dirty="0" smtClean="0">
              <a:latin typeface="Arial" panose="020B0604020202020204" pitchFamily="34" charset="0"/>
              <a:cs typeface="Arial" panose="020B0604020202020204" pitchFamily="34" charset="0"/>
            </a:endParaRPr>
          </a:p>
          <a:p>
            <a:pPr marL="0" indent="0" algn="just">
              <a:buNone/>
            </a:pPr>
            <a:endParaRPr lang="en-IN" sz="2400" dirty="0" smtClean="0">
              <a:latin typeface="Arial" panose="020B0604020202020204" pitchFamily="34" charset="0"/>
              <a:cs typeface="Arial" panose="020B0604020202020204" pitchFamily="34" charset="0"/>
            </a:endParaRPr>
          </a:p>
          <a:p>
            <a:pPr marL="0" indent="0" algn="just">
              <a:buNone/>
            </a:pPr>
            <a:endParaRPr lang="en-IN" sz="2400" dirty="0" smtClean="0">
              <a:latin typeface="Arial" panose="020B0604020202020204" pitchFamily="34" charset="0"/>
              <a:cs typeface="Arial" panose="020B0604020202020204" pitchFamily="34" charset="0"/>
            </a:endParaRPr>
          </a:p>
          <a:p>
            <a:pPr marL="0" indent="0" algn="just">
              <a:buNone/>
            </a:pPr>
            <a:r>
              <a:rPr lang="en-IN" sz="2400" dirty="0" smtClean="0">
                <a:latin typeface="Arial" panose="020B0604020202020204" pitchFamily="34" charset="0"/>
                <a:cs typeface="Arial" panose="020B0604020202020204" pitchFamily="34" charset="0"/>
              </a:rPr>
              <a:t>**</a:t>
            </a:r>
            <a:r>
              <a:rPr lang="en-US" sz="1800" dirty="0" smtClean="0"/>
              <a:t>(</a:t>
            </a:r>
            <a:r>
              <a:rPr lang="en-US" sz="1800" dirty="0"/>
              <a:t>to be submitted only if investor is availing of additional services</a:t>
            </a:r>
            <a:r>
              <a:rPr lang="en-US" sz="1800" dirty="0" smtClean="0"/>
              <a:t>)</a:t>
            </a:r>
          </a:p>
          <a:p>
            <a:pPr marL="0" indent="0" algn="just">
              <a:buNone/>
            </a:pPr>
            <a:endParaRPr lang="en-IN" sz="2400" dirty="0" smtClean="0">
              <a:latin typeface="Arial" panose="020B0604020202020204" pitchFamily="34" charset="0"/>
              <a:cs typeface="Arial" panose="020B0604020202020204" pitchFamily="34" charset="0"/>
            </a:endParaRPr>
          </a:p>
          <a:p>
            <a:pPr marL="365760" lvl="1" indent="0" algn="just">
              <a:buFont typeface="Arial" panose="020B0604020202020204" pitchFamily="34" charset="0"/>
              <a:buNone/>
            </a:pPr>
            <a:endParaRPr lang="en-IN" b="1" u="sng" dirty="0" smtClean="0">
              <a:latin typeface="Arial" panose="020B0604020202020204" pitchFamily="34" charset="0"/>
              <a:cs typeface="Arial" panose="020B0604020202020204" pitchFamily="34" charset="0"/>
            </a:endParaRPr>
          </a:p>
          <a:p>
            <a:pPr marL="365760" lvl="1" indent="0" algn="just">
              <a:buFont typeface="Arial" panose="020B0604020202020204" pitchFamily="34" charset="0"/>
              <a:buNone/>
            </a:pPr>
            <a:endParaRPr lang="en-IN" b="1" u="sng" dirty="0">
              <a:latin typeface="Arial" panose="020B0604020202020204" pitchFamily="34" charset="0"/>
              <a:cs typeface="Arial" panose="020B0604020202020204" pitchFamily="34" charset="0"/>
            </a:endParaRPr>
          </a:p>
          <a:p>
            <a:pPr marL="365760" lvl="1" indent="0" algn="just">
              <a:buFont typeface="Arial" panose="020B0604020202020204" pitchFamily="34" charset="0"/>
              <a:buNone/>
            </a:pPr>
            <a:endParaRPr lang="en-IN" b="1" u="sng" dirty="0" smtClean="0">
              <a:latin typeface="Arial" panose="020B0604020202020204" pitchFamily="34" charset="0"/>
              <a:cs typeface="Arial" panose="020B0604020202020204" pitchFamily="34" charset="0"/>
            </a:endParaRPr>
          </a:p>
          <a:p>
            <a:pPr marL="365760" lvl="1" indent="0" algn="just">
              <a:buFont typeface="Arial" panose="020B0604020202020204" pitchFamily="34" charset="0"/>
              <a:buNone/>
            </a:pPr>
            <a:endParaRPr lang="en-IN" b="1" u="sng" dirty="0">
              <a:latin typeface="Arial" panose="020B0604020202020204" pitchFamily="34" charset="0"/>
              <a:cs typeface="Arial" panose="020B0604020202020204" pitchFamily="34" charset="0"/>
            </a:endParaRPr>
          </a:p>
          <a:p>
            <a:pPr marL="365760" lvl="1" indent="0" algn="just">
              <a:buFont typeface="Arial" panose="020B0604020202020204" pitchFamily="34" charset="0"/>
              <a:buNone/>
            </a:pPr>
            <a:endParaRPr lang="en-IN" b="1" u="sng" dirty="0" smtClean="0">
              <a:latin typeface="Arial" panose="020B0604020202020204" pitchFamily="34" charset="0"/>
              <a:cs typeface="Arial" panose="020B0604020202020204" pitchFamily="34" charset="0"/>
            </a:endParaRPr>
          </a:p>
          <a:p>
            <a:pPr marL="365760" lvl="1" indent="0" algn="just">
              <a:buFont typeface="Arial" panose="020B0604020202020204" pitchFamily="34" charset="0"/>
              <a:buNone/>
            </a:pPr>
            <a:endParaRPr lang="en-IN" b="1" u="sng" dirty="0">
              <a:latin typeface="Arial" panose="020B0604020202020204" pitchFamily="34" charset="0"/>
              <a:cs typeface="Arial" panose="020B0604020202020204" pitchFamily="34" charset="0"/>
            </a:endParaRPr>
          </a:p>
          <a:p>
            <a:pPr marL="365760" lvl="1" indent="0" algn="just">
              <a:buFont typeface="Arial" panose="020B0604020202020204" pitchFamily="34" charset="0"/>
              <a:buNone/>
            </a:pPr>
            <a:endParaRPr lang="en-IN" dirty="0" smtClean="0">
              <a:latin typeface="Arial" panose="020B0604020202020204" pitchFamily="34" charset="0"/>
              <a:cs typeface="Arial" panose="020B0604020202020204" pitchFamily="34" charset="0"/>
            </a:endParaRPr>
          </a:p>
          <a:p>
            <a:pPr marL="365760" lvl="1" indent="0" algn="just">
              <a:buFont typeface="Arial" panose="020B0604020202020204" pitchFamily="34" charset="0"/>
              <a:buNone/>
            </a:pPr>
            <a:endParaRPr lang="en-IN" dirty="0" smtClean="0">
              <a:latin typeface="Arial" panose="020B0604020202020204" pitchFamily="34" charset="0"/>
              <a:cs typeface="Arial" panose="020B0604020202020204" pitchFamily="34" charset="0"/>
            </a:endParaRPr>
          </a:p>
          <a:p>
            <a:endParaRPr lang="en-IN" sz="2400" dirty="0">
              <a:latin typeface="Arial" panose="020B0604020202020204" pitchFamily="34" charset="0"/>
              <a:cs typeface="Arial" panose="020B0604020202020204" pitchFamily="34" charset="0"/>
            </a:endParaRPr>
          </a:p>
        </p:txBody>
      </p:sp>
      <p:sp>
        <p:nvSpPr>
          <p:cNvPr id="3" name="TextBox 2"/>
          <p:cNvSpPr txBox="1"/>
          <p:nvPr/>
        </p:nvSpPr>
        <p:spPr>
          <a:xfrm>
            <a:off x="540360" y="1515291"/>
            <a:ext cx="4279834" cy="4247317"/>
          </a:xfrm>
          <a:prstGeom prst="rect">
            <a:avLst/>
          </a:prstGeom>
          <a:noFill/>
          <a:ln>
            <a:solidFill>
              <a:schemeClr val="tx1"/>
            </a:solidFill>
          </a:ln>
        </p:spPr>
        <p:txBody>
          <a:bodyPr wrap="square" rtlCol="0">
            <a:spAutoFit/>
          </a:bodyPr>
          <a:lstStyle/>
          <a:p>
            <a:pPr algn="ctr"/>
            <a:r>
              <a:rPr lang="en-US" b="1" u="sng" dirty="0" smtClean="0"/>
              <a:t>MANDATORY DOCUMENTS</a:t>
            </a:r>
          </a:p>
          <a:p>
            <a:pPr algn="ctr"/>
            <a:endParaRPr lang="en-US" b="1" dirty="0"/>
          </a:p>
          <a:p>
            <a:pPr marL="285750" indent="-285750" algn="just">
              <a:buFont typeface="Wingdings" panose="05000000000000000000" pitchFamily="2" charset="2"/>
              <a:buChar char="Ø"/>
            </a:pPr>
            <a:r>
              <a:rPr lang="en-US" dirty="0" smtClean="0"/>
              <a:t>Rights &amp; Obligations of Stock Broker and Investor.</a:t>
            </a:r>
          </a:p>
          <a:p>
            <a:pPr marL="285750" indent="-285750" algn="just">
              <a:buFont typeface="Wingdings" panose="05000000000000000000" pitchFamily="2" charset="2"/>
              <a:buChar char="Ø"/>
            </a:pPr>
            <a:endParaRPr lang="en-US" dirty="0" smtClean="0"/>
          </a:p>
          <a:p>
            <a:pPr marL="285750" indent="-285750" algn="just">
              <a:buFont typeface="Wingdings" panose="05000000000000000000" pitchFamily="2" charset="2"/>
              <a:buChar char="Ø"/>
            </a:pPr>
            <a:r>
              <a:rPr lang="en-US" dirty="0" smtClean="0"/>
              <a:t>Uniform Risk Disclosure Documents.</a:t>
            </a:r>
          </a:p>
          <a:p>
            <a:pPr marL="285750" indent="-285750" algn="just">
              <a:buFont typeface="Wingdings" panose="05000000000000000000" pitchFamily="2" charset="2"/>
              <a:buChar char="Ø"/>
            </a:pPr>
            <a:endParaRPr lang="en-US" dirty="0" smtClean="0"/>
          </a:p>
          <a:p>
            <a:pPr marL="285750" indent="-285750" algn="just">
              <a:buFont typeface="Wingdings" panose="05000000000000000000" pitchFamily="2" charset="2"/>
              <a:buChar char="Ø"/>
            </a:pPr>
            <a:r>
              <a:rPr lang="en-US" dirty="0" smtClean="0"/>
              <a:t>Do’s and Don’ts for trading on Exchanges.</a:t>
            </a:r>
          </a:p>
          <a:p>
            <a:pPr marL="285750" indent="-285750" algn="just">
              <a:buFont typeface="Wingdings" panose="05000000000000000000" pitchFamily="2" charset="2"/>
              <a:buChar char="Ø"/>
            </a:pPr>
            <a:endParaRPr lang="en-US" dirty="0" smtClean="0"/>
          </a:p>
          <a:p>
            <a:pPr marL="285750" indent="-285750" algn="just">
              <a:buFont typeface="Wingdings" panose="05000000000000000000" pitchFamily="2" charset="2"/>
              <a:buChar char="Ø"/>
            </a:pPr>
            <a:r>
              <a:rPr lang="en-US" dirty="0" smtClean="0"/>
              <a:t>Policies and Procedures of Stock Broker.</a:t>
            </a:r>
          </a:p>
          <a:p>
            <a:pPr marL="285750" indent="-285750" algn="just">
              <a:buFont typeface="Wingdings" panose="05000000000000000000" pitchFamily="2" charset="2"/>
              <a:buChar char="Ø"/>
            </a:pPr>
            <a:endParaRPr lang="en-US" dirty="0" smtClean="0"/>
          </a:p>
          <a:p>
            <a:pPr marL="285750" indent="-285750" algn="just">
              <a:buFont typeface="Wingdings" panose="05000000000000000000" pitchFamily="2" charset="2"/>
              <a:buChar char="Ø"/>
            </a:pPr>
            <a:r>
              <a:rPr lang="en-US" dirty="0" smtClean="0"/>
              <a:t>Tariff Sheet.</a:t>
            </a:r>
          </a:p>
          <a:p>
            <a:pPr marL="285750" indent="-285750" algn="just">
              <a:buFont typeface="Wingdings" panose="05000000000000000000" pitchFamily="2" charset="2"/>
              <a:buChar char="Ø"/>
            </a:pPr>
            <a:endParaRPr lang="en-US" b="1" dirty="0"/>
          </a:p>
        </p:txBody>
      </p:sp>
      <p:sp>
        <p:nvSpPr>
          <p:cNvPr id="5" name="TextBox 4"/>
          <p:cNvSpPr txBox="1"/>
          <p:nvPr/>
        </p:nvSpPr>
        <p:spPr>
          <a:xfrm>
            <a:off x="5225144" y="1515291"/>
            <a:ext cx="4185616" cy="4247317"/>
          </a:xfrm>
          <a:prstGeom prst="rect">
            <a:avLst/>
          </a:prstGeom>
          <a:noFill/>
          <a:ln>
            <a:solidFill>
              <a:schemeClr val="tx1"/>
            </a:solidFill>
          </a:ln>
        </p:spPr>
        <p:txBody>
          <a:bodyPr wrap="square" rtlCol="0">
            <a:spAutoFit/>
          </a:bodyPr>
          <a:lstStyle/>
          <a:p>
            <a:pPr algn="ctr"/>
            <a:r>
              <a:rPr lang="en-US" b="1" u="sng" dirty="0" smtClean="0"/>
              <a:t>VOLUNTARY DOCUMENTS**</a:t>
            </a:r>
          </a:p>
          <a:p>
            <a:pPr algn="ctr"/>
            <a:endParaRPr lang="en-US" b="1" dirty="0"/>
          </a:p>
          <a:p>
            <a:pPr marL="285750" indent="-285750" algn="just">
              <a:buFont typeface="Wingdings" panose="05000000000000000000" pitchFamily="2" charset="2"/>
              <a:buChar char="Ø"/>
            </a:pPr>
            <a:r>
              <a:rPr lang="en-US" dirty="0" smtClean="0"/>
              <a:t>Running Account Authorization.</a:t>
            </a:r>
          </a:p>
          <a:p>
            <a:pPr marL="285750" indent="-285750" algn="just">
              <a:buFont typeface="Wingdings" panose="05000000000000000000" pitchFamily="2" charset="2"/>
              <a:buChar char="Ø"/>
            </a:pPr>
            <a:endParaRPr lang="en-US" dirty="0"/>
          </a:p>
          <a:p>
            <a:pPr marL="285750" indent="-285750" algn="just">
              <a:buFont typeface="Wingdings" panose="05000000000000000000" pitchFamily="2" charset="2"/>
              <a:buChar char="Ø"/>
            </a:pPr>
            <a:r>
              <a:rPr lang="en-US" dirty="0" smtClean="0"/>
              <a:t>Power of Attorney (</a:t>
            </a:r>
            <a:r>
              <a:rPr lang="en-US" dirty="0" err="1" smtClean="0"/>
              <a:t>PoA</a:t>
            </a:r>
            <a:r>
              <a:rPr lang="en-US" dirty="0" smtClean="0"/>
              <a:t>).</a:t>
            </a:r>
          </a:p>
          <a:p>
            <a:pPr marL="285750" indent="-285750" algn="just">
              <a:buFont typeface="Wingdings" panose="05000000000000000000" pitchFamily="2" charset="2"/>
              <a:buChar char="Ø"/>
            </a:pPr>
            <a:endParaRPr lang="en-US" dirty="0"/>
          </a:p>
          <a:p>
            <a:pPr marL="285750" indent="-285750" algn="just">
              <a:buFont typeface="Wingdings" panose="05000000000000000000" pitchFamily="2" charset="2"/>
              <a:buChar char="Ø"/>
            </a:pPr>
            <a:r>
              <a:rPr lang="en-US" dirty="0" smtClean="0"/>
              <a:t>Electronic Contract Note (ECN) Declaration.</a:t>
            </a:r>
          </a:p>
          <a:p>
            <a:pPr marL="285750" indent="-285750" algn="just">
              <a:buFont typeface="Wingdings" panose="05000000000000000000" pitchFamily="2" charset="2"/>
              <a:buChar char="Ø"/>
            </a:pPr>
            <a:endParaRPr lang="en-US" dirty="0"/>
          </a:p>
          <a:p>
            <a:pPr marL="285750" indent="-285750" algn="just">
              <a:buFont typeface="Wingdings" panose="05000000000000000000" pitchFamily="2" charset="2"/>
              <a:buChar char="Ø"/>
            </a:pPr>
            <a:r>
              <a:rPr lang="en-US" dirty="0" smtClean="0"/>
              <a:t>Consent for electronic communication and receiving alerts (Email/ SMS).</a:t>
            </a:r>
            <a:endParaRPr lang="en-US" b="1" dirty="0"/>
          </a:p>
          <a:p>
            <a:pPr algn="ctr"/>
            <a:endParaRPr lang="en-US" b="1" dirty="0" smtClean="0"/>
          </a:p>
          <a:p>
            <a:pPr algn="ctr"/>
            <a:endParaRPr lang="en-US" b="1" dirty="0" smtClean="0"/>
          </a:p>
          <a:p>
            <a:pPr algn="ctr"/>
            <a:endParaRPr lang="en-IN" b="1" dirty="0"/>
          </a:p>
        </p:txBody>
      </p:sp>
      <p:pic>
        <p:nvPicPr>
          <p:cNvPr id="9" name="Picture 3"/>
          <p:cNvPicPr/>
          <p:nvPr/>
        </p:nvPicPr>
        <p:blipFill>
          <a:blip r:embed="rId2"/>
          <a:stretch/>
        </p:blipFill>
        <p:spPr>
          <a:xfrm>
            <a:off x="0" y="27180"/>
            <a:ext cx="1029600" cy="803880"/>
          </a:xfrm>
          <a:prstGeom prst="rect">
            <a:avLst/>
          </a:prstGeom>
          <a:ln>
            <a:noFill/>
          </a:ln>
        </p:spPr>
      </p:pic>
    </p:spTree>
    <p:extLst>
      <p:ext uri="{BB962C8B-B14F-4D97-AF65-F5344CB8AC3E}">
        <p14:creationId xmlns:p14="http://schemas.microsoft.com/office/powerpoint/2010/main" val="2478661551"/>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30.xml><?xml version="1.0" encoding="utf-8"?>
<p:sld xmlns:p14="http://schemas.microsoft.com/office/powerpoint/2010/main" xmlns:dgm="http://schemas.openxmlformats.org/drawingml/2006/diagram"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 name="CustomShape 1"/>
          <p:cNvSpPr/>
          <p:nvPr/>
        </p:nvSpPr>
        <p:spPr>
          <a:xfrm>
            <a:off x="85718" y="1054"/>
            <a:ext cx="10127880" cy="748080"/>
          </a:xfrm>
          <a:prstGeom prst="rect">
            <a:avLst/>
          </a:prstGeom>
          <a:noFill/>
          <a:ln w="12600">
            <a:noFill/>
          </a:ln>
        </p:spPr>
        <p:style>
          <a:lnRef idx="0">
            <a:scrgbClr r="0" g="0" b="0"/>
          </a:lnRef>
          <a:fillRef idx="0">
            <a:scrgbClr r="0" g="0" b="0"/>
          </a:fillRef>
          <a:effectRef idx="0">
            <a:scrgbClr r="0" g="0" b="0"/>
          </a:effectRef>
          <a:fontRef idx="minor"/>
        </p:style>
        <p:txBody>
          <a:bodyPr lIns="45000" tIns="45000" rIns="45000" bIns="45000" anchor="b"/>
          <a:lstStyle/>
          <a:p>
            <a:pPr algn="ctr">
              <a:lnSpc>
                <a:spcPct val="90000"/>
              </a:lnSpc>
            </a:pPr>
            <a:r>
              <a:rPr lang="en-US" sz="2800" b="1" spc="-1" dirty="0" smtClean="0">
                <a:solidFill>
                  <a:srgbClr val="000000"/>
                </a:solidFill>
                <a:ea typeface="Arial"/>
              </a:rPr>
              <a:t>Modes of Placing Orders to trade </a:t>
            </a:r>
            <a:endParaRPr lang="en-US" sz="2800" b="1" spc="-1" dirty="0">
              <a:solidFill>
                <a:srgbClr val="000000"/>
              </a:solidFill>
              <a:ea typeface="Arial"/>
            </a:endParaRPr>
          </a:p>
        </p:txBody>
      </p:sp>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28</a:t>
            </a:r>
            <a:endParaRPr lang="en-IN" sz="1000" b="0" strike="noStrike" spc="-1" dirty="0">
              <a:solidFill>
                <a:schemeClr val="bg1"/>
              </a:solidFill>
              <a:latin typeface="Arial"/>
            </a:endParaRPr>
          </a:p>
        </p:txBody>
      </p:sp>
      <p:sp>
        <p:nvSpPr>
          <p:cNvPr id="7" name="Rectangle 6"/>
          <p:cNvSpPr>
            <a:spLocks noGrp="1"/>
          </p:cNvSpPr>
          <p:nvPr/>
        </p:nvSpPr>
        <p:spPr bwMode="auto">
          <a:xfrm>
            <a:off x="435677" y="1213320"/>
            <a:ext cx="9201523" cy="4547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Wingdings" pitchFamily="2" charset="2"/>
              <a:buChar char="§"/>
              <a:defRPr sz="20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0" indent="-457200" algn="just" eaLnBrk="1" fontAlgn="auto" hangingPunct="1">
              <a:lnSpc>
                <a:spcPct val="90000"/>
              </a:lnSpc>
              <a:spcBef>
                <a:spcPts val="1000"/>
              </a:spcBef>
              <a:spcAft>
                <a:spcPts val="0"/>
              </a:spcAft>
              <a:buFont typeface="+mj-lt"/>
              <a:buAutoNum type="arabicPeriod"/>
            </a:pPr>
            <a:endParaRPr lang="en-US" b="1" u="sng" dirty="0">
              <a:solidFill>
                <a:prstClr val="black"/>
              </a:solidFill>
              <a:latin typeface="Arial" panose="020B0604020202020204" pitchFamily="34" charset="0"/>
              <a:cs typeface="Arial" panose="020B0604020202020204" pitchFamily="34" charset="0"/>
            </a:endParaRPr>
          </a:p>
        </p:txBody>
      </p:sp>
      <p:graphicFrame>
        <p:nvGraphicFramePr>
          <p:cNvPr id="2" name="Diagram 1"/>
          <p:cNvGraphicFramePr/>
          <p:nvPr>
            <p:extLst>
              <p:ext uri="{D42A27DB-BD31-4B8C-83A1-F6EECF244321}">
                <p14:modId xmlns:p14="http://schemas.microsoft.com/office/powerpoint/2010/main" val="3264964261"/>
              </p:ext>
            </p:extLst>
          </p:nvPr>
        </p:nvGraphicFramePr>
        <p:xfrm>
          <a:off x="662117" y="991452"/>
          <a:ext cx="8975083" cy="44241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p:cNvSpPr txBox="1"/>
          <p:nvPr/>
        </p:nvSpPr>
        <p:spPr>
          <a:xfrm>
            <a:off x="435677" y="5546869"/>
            <a:ext cx="9243883" cy="646331"/>
          </a:xfrm>
          <a:prstGeom prst="rect">
            <a:avLst/>
          </a:prstGeom>
          <a:noFill/>
        </p:spPr>
        <p:txBody>
          <a:bodyPr wrap="square" rtlCol="0">
            <a:spAutoFit/>
          </a:bodyPr>
          <a:lstStyle/>
          <a:p>
            <a:pPr marL="285750" indent="-285750">
              <a:buFont typeface="Wingdings" panose="05000000000000000000" pitchFamily="2" charset="2"/>
              <a:buChar char="Ø"/>
            </a:pPr>
            <a:r>
              <a:rPr lang="en-US" dirty="0" smtClean="0"/>
              <a:t>While placing order to trade you receive SMS/ Email alerts on your registered mobile number and email account.</a:t>
            </a:r>
            <a:endParaRPr lang="en-IN" dirty="0"/>
          </a:p>
        </p:txBody>
      </p:sp>
      <p:pic>
        <p:nvPicPr>
          <p:cNvPr id="9" name="Picture 3"/>
          <p:cNvPicPr/>
          <p:nvPr/>
        </p:nvPicPr>
        <p:blipFill>
          <a:blip r:embed="rId7"/>
          <a:stretch/>
        </p:blipFill>
        <p:spPr>
          <a:xfrm>
            <a:off x="0" y="27180"/>
            <a:ext cx="1029600" cy="803880"/>
          </a:xfrm>
          <a:prstGeom prst="rect">
            <a:avLst/>
          </a:prstGeom>
          <a:ln>
            <a:noFill/>
          </a:ln>
        </p:spPr>
      </p:pic>
    </p:spTree>
    <p:extLst>
      <p:ext uri="{BB962C8B-B14F-4D97-AF65-F5344CB8AC3E}">
        <p14:creationId xmlns:p14="http://schemas.microsoft.com/office/powerpoint/2010/main" val="1864229581"/>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31.xml><?xml version="1.0" encoding="utf-8"?>
<p:sld xmlns:p14="http://schemas.microsoft.com/office/powerpoint/2010/main" xmlns:dgm="http://schemas.openxmlformats.org/drawingml/2006/diagram"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 name="CustomShape 1"/>
          <p:cNvSpPr/>
          <p:nvPr/>
        </p:nvSpPr>
        <p:spPr>
          <a:xfrm>
            <a:off x="610380" y="27179"/>
            <a:ext cx="8913960" cy="75564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ctr">
              <a:lnSpc>
                <a:spcPct val="90000"/>
              </a:lnSpc>
            </a:pPr>
            <a:r>
              <a:rPr lang="en-IN" sz="3200" b="1" spc="-1" dirty="0" smtClean="0">
                <a:solidFill>
                  <a:srgbClr val="000000"/>
                </a:solidFill>
                <a:ea typeface="Arial"/>
              </a:rPr>
              <a:t>Contract Note</a:t>
            </a:r>
            <a:endParaRPr lang="en-IN" sz="3200" b="1" spc="-1" dirty="0">
              <a:solidFill>
                <a:srgbClr val="000000"/>
              </a:solidFill>
              <a:ea typeface="Arial"/>
            </a:endParaRPr>
          </a:p>
        </p:txBody>
      </p:sp>
      <p:sp>
        <p:nvSpPr>
          <p:cNvPr id="230"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spc="-1" dirty="0" smtClean="0">
                <a:solidFill>
                  <a:schemeClr val="bg1"/>
                </a:solidFill>
                <a:latin typeface="Arial"/>
              </a:rPr>
              <a:t>29</a:t>
            </a:r>
            <a:endParaRPr lang="en-IN" sz="1000" b="0" strike="noStrike" spc="-1" dirty="0">
              <a:solidFill>
                <a:schemeClr val="bg1"/>
              </a:solidFill>
              <a:latin typeface="Arial"/>
            </a:endParaRPr>
          </a:p>
        </p:txBody>
      </p:sp>
      <p:sp>
        <p:nvSpPr>
          <p:cNvPr id="6" name="CustomShape 2"/>
          <p:cNvSpPr/>
          <p:nvPr/>
        </p:nvSpPr>
        <p:spPr>
          <a:xfrm>
            <a:off x="369456" y="951841"/>
            <a:ext cx="9134762" cy="5087312"/>
          </a:xfrm>
          <a:prstGeom prst="rect">
            <a:avLst/>
          </a:prstGeom>
          <a:noFill/>
          <a:ln w="9360">
            <a:noFill/>
          </a:ln>
        </p:spPr>
        <p:style>
          <a:lnRef idx="0">
            <a:scrgbClr r="0" g="0" b="0"/>
          </a:lnRef>
          <a:fillRef idx="0">
            <a:scrgbClr r="0" g="0" b="0"/>
          </a:fillRef>
          <a:effectRef idx="0">
            <a:scrgbClr r="0" g="0" b="0"/>
          </a:effectRef>
          <a:fontRef idx="minor"/>
        </p:style>
        <p:txBody>
          <a:bodyPr lIns="83077" tIns="41538" rIns="83077" bIns="41538"/>
          <a:lstStyle/>
          <a:p>
            <a:pPr algn="just">
              <a:lnSpc>
                <a:spcPct val="80000"/>
              </a:lnSpc>
              <a:spcBef>
                <a:spcPts val="332"/>
              </a:spcBef>
            </a:pPr>
            <a:endParaRPr lang="en-IN" sz="2000" spc="-1" dirty="0">
              <a:latin typeface="Arial" panose="020B0604020202020204" pitchFamily="34" charset="0"/>
              <a:cs typeface="Arial" panose="020B0604020202020204" pitchFamily="34" charset="0"/>
            </a:endParaRPr>
          </a:p>
          <a:p>
            <a:pPr algn="just">
              <a:lnSpc>
                <a:spcPct val="80000"/>
              </a:lnSpc>
              <a:spcBef>
                <a:spcPts val="332"/>
              </a:spcBef>
            </a:pPr>
            <a:endParaRPr lang="en-IN" sz="2000" spc="-1" dirty="0">
              <a:latin typeface="Arial" panose="020B0604020202020204" pitchFamily="34" charset="0"/>
              <a:cs typeface="Arial" panose="020B0604020202020204" pitchFamily="34" charset="0"/>
            </a:endParaRPr>
          </a:p>
          <a:p>
            <a:pPr algn="just">
              <a:lnSpc>
                <a:spcPct val="80000"/>
              </a:lnSpc>
              <a:spcBef>
                <a:spcPts val="332"/>
              </a:spcBef>
            </a:pPr>
            <a:endParaRPr lang="en-IN" sz="2000" spc="-1" dirty="0">
              <a:latin typeface="Arial" panose="020B0604020202020204" pitchFamily="34" charset="0"/>
              <a:cs typeface="Arial" panose="020B0604020202020204" pitchFamily="34" charset="0"/>
            </a:endParaRPr>
          </a:p>
        </p:txBody>
      </p:sp>
      <p:graphicFrame>
        <p:nvGraphicFramePr>
          <p:cNvPr id="5" name="Diagram 4"/>
          <p:cNvGraphicFramePr/>
          <p:nvPr>
            <p:extLst>
              <p:ext uri="{D42A27DB-BD31-4B8C-83A1-F6EECF244321}">
                <p14:modId xmlns:p14="http://schemas.microsoft.com/office/powerpoint/2010/main" val="3024612524"/>
              </p:ext>
            </p:extLst>
          </p:nvPr>
        </p:nvGraphicFramePr>
        <p:xfrm>
          <a:off x="369456" y="951842"/>
          <a:ext cx="9041304" cy="50873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Picture 3"/>
          <p:cNvPicPr/>
          <p:nvPr/>
        </p:nvPicPr>
        <p:blipFill>
          <a:blip r:embed="rId7"/>
          <a:stretch/>
        </p:blipFill>
        <p:spPr>
          <a:xfrm>
            <a:off x="0" y="27180"/>
            <a:ext cx="1029600" cy="803880"/>
          </a:xfrm>
          <a:prstGeom prst="rect">
            <a:avLst/>
          </a:prstGeom>
          <a:ln>
            <a:noFill/>
          </a:ln>
        </p:spPr>
      </p:pic>
    </p:spTree>
    <p:extLst>
      <p:ext uri="{BB962C8B-B14F-4D97-AF65-F5344CB8AC3E}">
        <p14:creationId xmlns:p14="http://schemas.microsoft.com/office/powerpoint/2010/main" val="349414973"/>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32.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 name="CustomShape 1"/>
          <p:cNvSpPr/>
          <p:nvPr/>
        </p:nvSpPr>
        <p:spPr>
          <a:xfrm>
            <a:off x="693835" y="0"/>
            <a:ext cx="8607599" cy="785408"/>
          </a:xfrm>
          <a:prstGeom prst="rect">
            <a:avLst/>
          </a:prstGeom>
          <a:noFill/>
          <a:ln w="12600">
            <a:noFill/>
          </a:ln>
        </p:spPr>
        <p:style>
          <a:lnRef idx="0">
            <a:scrgbClr r="0" g="0" b="0"/>
          </a:lnRef>
          <a:fillRef idx="0">
            <a:scrgbClr r="0" g="0" b="0"/>
          </a:fillRef>
          <a:effectRef idx="0">
            <a:scrgbClr r="0" g="0" b="0"/>
          </a:effectRef>
          <a:fontRef idx="minor"/>
        </p:style>
        <p:txBody>
          <a:bodyPr lIns="45000" tIns="45000" rIns="45000" bIns="45000" anchor="b"/>
          <a:lstStyle/>
          <a:p>
            <a:pPr algn="ctr">
              <a:lnSpc>
                <a:spcPct val="100000"/>
              </a:lnSpc>
            </a:pPr>
            <a:r>
              <a:rPr lang="en-US" sz="2800" b="1" spc="-1" dirty="0" smtClean="0">
                <a:solidFill>
                  <a:srgbClr val="000000"/>
                </a:solidFill>
                <a:ea typeface="Arial"/>
              </a:rPr>
              <a:t>How to settle buy and sell trade?</a:t>
            </a:r>
            <a:endParaRPr lang="en-IN" sz="2800" b="0" strike="noStrike" spc="-1" dirty="0">
              <a:latin typeface="Arial"/>
            </a:endParaRPr>
          </a:p>
        </p:txBody>
      </p:sp>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trike="noStrike" spc="-1" dirty="0" smtClean="0">
                <a:solidFill>
                  <a:schemeClr val="bg1"/>
                </a:solidFill>
                <a:latin typeface="Arial"/>
              </a:rPr>
              <a:t>30</a:t>
            </a:r>
            <a:endParaRPr lang="en-IN" sz="1000" b="1" strike="noStrike" spc="-1" dirty="0">
              <a:solidFill>
                <a:schemeClr val="bg1"/>
              </a:solidFill>
              <a:latin typeface="Arial"/>
            </a:endParaRPr>
          </a:p>
        </p:txBody>
      </p:sp>
      <p:sp>
        <p:nvSpPr>
          <p:cNvPr id="7" name="TextBox 6"/>
          <p:cNvSpPr txBox="1"/>
          <p:nvPr/>
        </p:nvSpPr>
        <p:spPr>
          <a:xfrm>
            <a:off x="357351" y="831060"/>
            <a:ext cx="9280569" cy="5524589"/>
          </a:xfrm>
          <a:prstGeom prst="rect">
            <a:avLst/>
          </a:prstGeom>
          <a:noFill/>
        </p:spPr>
        <p:txBody>
          <a:bodyPr wrap="square" rtlCol="0">
            <a:spAutoFit/>
          </a:bodyPr>
          <a:lstStyle/>
          <a:p>
            <a:pPr marL="342900" indent="-342900">
              <a:buFont typeface="Wingdings" panose="05000000000000000000" pitchFamily="2" charset="2"/>
              <a:buChar char="Ø"/>
            </a:pPr>
            <a:r>
              <a:rPr lang="en-US" sz="2000" b="1" u="sng" dirty="0"/>
              <a:t>Pay-in of </a:t>
            </a:r>
            <a:r>
              <a:rPr lang="en-US" sz="2000" b="1" u="sng" dirty="0" smtClean="0"/>
              <a:t>funds and /securities:</a:t>
            </a:r>
          </a:p>
          <a:p>
            <a:endParaRPr lang="en-US" sz="1050" b="1" u="sng" dirty="0" smtClean="0"/>
          </a:p>
          <a:p>
            <a:pPr marL="540000" indent="-342900" algn="just">
              <a:buFont typeface="Arial" panose="020B0604020202020204" pitchFamily="34" charset="0"/>
              <a:buChar char="•"/>
            </a:pPr>
            <a:r>
              <a:rPr lang="en-US" sz="1600" dirty="0" smtClean="0"/>
              <a:t>Pay-in</a:t>
            </a:r>
            <a:r>
              <a:rPr lang="en-US" sz="1600" dirty="0"/>
              <a:t> </a:t>
            </a:r>
            <a:r>
              <a:rPr lang="en-US" sz="1600" dirty="0" smtClean="0"/>
              <a:t>of funds/ securities: Transfer of funds/ securities from broker’s account to exchange’s account. </a:t>
            </a:r>
          </a:p>
          <a:p>
            <a:pPr marL="540000" indent="-342900" algn="just">
              <a:buFont typeface="Arial" panose="020B0604020202020204" pitchFamily="34" charset="0"/>
              <a:buChar char="•"/>
            </a:pPr>
            <a:r>
              <a:rPr lang="en-US" sz="1600" dirty="0" smtClean="0"/>
              <a:t>Funds / Securities:</a:t>
            </a:r>
          </a:p>
          <a:p>
            <a:pPr marL="800100" lvl="1" indent="-342900" algn="just">
              <a:buFont typeface="Wingdings" panose="05000000000000000000" pitchFamily="2" charset="2"/>
              <a:buChar char="ü"/>
            </a:pPr>
            <a:r>
              <a:rPr lang="en-US" sz="1400" dirty="0" smtClean="0"/>
              <a:t>Cash Segment - On or before </a:t>
            </a:r>
            <a:r>
              <a:rPr lang="en-US" sz="1400" dirty="0"/>
              <a:t>T+2 </a:t>
            </a:r>
            <a:endParaRPr lang="en-US" sz="1400" dirty="0" smtClean="0"/>
          </a:p>
          <a:p>
            <a:pPr marL="800100" lvl="1" indent="-342900" algn="just">
              <a:buFont typeface="Wingdings" panose="05000000000000000000" pitchFamily="2" charset="2"/>
              <a:buChar char="ü"/>
            </a:pPr>
            <a:r>
              <a:rPr lang="en-US" sz="1400" dirty="0" smtClean="0"/>
              <a:t>Derivatives Segment - On or Before T+1</a:t>
            </a:r>
            <a:endParaRPr lang="en-US" sz="1400" dirty="0"/>
          </a:p>
          <a:p>
            <a:pPr marL="342900" indent="-342900" algn="just">
              <a:buFont typeface="Arial" panose="020B0604020202020204" pitchFamily="34" charset="0"/>
              <a:buChar char="•"/>
            </a:pPr>
            <a:endParaRPr lang="en-US" sz="1400" dirty="0" smtClean="0"/>
          </a:p>
          <a:p>
            <a:pPr marL="540000" indent="-342900" algn="just">
              <a:buFont typeface="Arial" panose="020B0604020202020204" pitchFamily="34" charset="0"/>
              <a:buChar char="•"/>
            </a:pPr>
            <a:r>
              <a:rPr lang="en-US" sz="1600" dirty="0"/>
              <a:t>Only</a:t>
            </a:r>
            <a:r>
              <a:rPr lang="en-US" sz="1600" dirty="0" smtClean="0"/>
              <a:t> </a:t>
            </a:r>
            <a:r>
              <a:rPr lang="en-US" sz="1600" dirty="0" err="1" smtClean="0"/>
              <a:t>Cheque</a:t>
            </a:r>
            <a:r>
              <a:rPr lang="en-US" sz="1600" dirty="0" smtClean="0"/>
              <a:t>/ NEFT/ </a:t>
            </a:r>
            <a:r>
              <a:rPr lang="en-US" sz="1600" dirty="0"/>
              <a:t>RTGS to the </a:t>
            </a:r>
            <a:r>
              <a:rPr lang="en-US" sz="1600" dirty="0" smtClean="0"/>
              <a:t>Stock broker only.</a:t>
            </a:r>
            <a:endParaRPr lang="en-US" sz="1600" dirty="0"/>
          </a:p>
          <a:p>
            <a:pPr marL="342900" indent="-342900" algn="just">
              <a:buFont typeface="Arial" panose="020B0604020202020204" pitchFamily="34" charset="0"/>
              <a:buChar char="•"/>
            </a:pPr>
            <a:endParaRPr lang="en-US" sz="1600" dirty="0"/>
          </a:p>
          <a:p>
            <a:pPr marL="342900" indent="-342900">
              <a:buFont typeface="Wingdings" panose="05000000000000000000" pitchFamily="2" charset="2"/>
              <a:buChar char="Ø"/>
            </a:pPr>
            <a:r>
              <a:rPr lang="en-US" sz="2000" b="1" u="sng" dirty="0"/>
              <a:t>Pay</a:t>
            </a:r>
            <a:r>
              <a:rPr lang="en-US" sz="2000" b="1" u="sng" dirty="0" smtClean="0"/>
              <a:t> </a:t>
            </a:r>
            <a:r>
              <a:rPr lang="en-US" sz="2000" b="1" u="sng" dirty="0"/>
              <a:t>out of </a:t>
            </a:r>
            <a:r>
              <a:rPr lang="en-US" sz="2000" b="1" u="sng" dirty="0" smtClean="0"/>
              <a:t>Funds and securities</a:t>
            </a:r>
            <a:r>
              <a:rPr lang="en-US" sz="2000" b="1" u="sng" dirty="0"/>
              <a:t>:</a:t>
            </a:r>
          </a:p>
          <a:p>
            <a:endParaRPr lang="en-US" sz="1050" dirty="0" smtClean="0"/>
          </a:p>
          <a:p>
            <a:pPr marL="540000" indent="-342900" algn="just">
              <a:buFont typeface="Arial" panose="020B0604020202020204" pitchFamily="34" charset="0"/>
              <a:buChar char="•"/>
            </a:pPr>
            <a:r>
              <a:rPr lang="en-US" sz="1600" dirty="0" smtClean="0"/>
              <a:t>Pay-Out of funds/ securities: Transfer of funds/ securities from broker’s account to client’s account once trade of securities has been executed.</a:t>
            </a:r>
          </a:p>
          <a:p>
            <a:pPr marL="540000" indent="-342900">
              <a:buFont typeface="Arial" panose="020B0604020202020204" pitchFamily="34" charset="0"/>
              <a:buChar char="•"/>
            </a:pPr>
            <a:r>
              <a:rPr lang="en-US" sz="1600" dirty="0" smtClean="0"/>
              <a:t>Funds / Shares to be received </a:t>
            </a:r>
            <a:r>
              <a:rPr lang="en-US" sz="1600" dirty="0"/>
              <a:t>in </a:t>
            </a:r>
            <a:r>
              <a:rPr lang="en-US" sz="1600" dirty="0" smtClean="0"/>
              <a:t>Investor’s </a:t>
            </a:r>
            <a:r>
              <a:rPr lang="en-US" sz="1600" dirty="0" err="1"/>
              <a:t>D</a:t>
            </a:r>
            <a:r>
              <a:rPr lang="en-US" sz="1600" dirty="0" err="1" smtClean="0"/>
              <a:t>emat</a:t>
            </a:r>
            <a:r>
              <a:rPr lang="en-US" sz="1600" dirty="0" smtClean="0"/>
              <a:t> Account within </a:t>
            </a:r>
            <a:r>
              <a:rPr lang="en-US" sz="1600" dirty="0"/>
              <a:t>24 hours of </a:t>
            </a:r>
            <a:r>
              <a:rPr lang="en-US" sz="1600" dirty="0" smtClean="0"/>
              <a:t>pay-out day.</a:t>
            </a:r>
          </a:p>
          <a:p>
            <a:endParaRPr lang="en-US" sz="1600" dirty="0"/>
          </a:p>
          <a:p>
            <a:pPr marL="342900" indent="-342900">
              <a:buFont typeface="Wingdings" panose="05000000000000000000" pitchFamily="2" charset="2"/>
              <a:buChar char="Ø"/>
            </a:pPr>
            <a:r>
              <a:rPr lang="en-US" sz="2000" b="1" u="sng" dirty="0" smtClean="0"/>
              <a:t>Counter Party Guarantee:</a:t>
            </a:r>
          </a:p>
          <a:p>
            <a:pPr marL="504000" indent="-342900">
              <a:buFont typeface="Arial" panose="020B0604020202020204" pitchFamily="34" charset="0"/>
              <a:buChar char="•"/>
            </a:pPr>
            <a:endParaRPr lang="en-US" sz="1600" dirty="0" smtClean="0"/>
          </a:p>
          <a:p>
            <a:pPr marL="504000" indent="-342900">
              <a:buFont typeface="Arial" panose="020B0604020202020204" pitchFamily="34" charset="0"/>
              <a:buChar char="•"/>
            </a:pPr>
            <a:r>
              <a:rPr lang="en-US" sz="1600" dirty="0" smtClean="0"/>
              <a:t>Given by Stock Exchange for settlement of every buy/ sell trade, through Settlement Guarantee Fund (SGF).</a:t>
            </a:r>
          </a:p>
          <a:p>
            <a:endParaRPr lang="en-US" dirty="0" smtClean="0"/>
          </a:p>
          <a:p>
            <a:pPr marL="342900" indent="-342900">
              <a:buFont typeface="Wingdings" panose="05000000000000000000" pitchFamily="2" charset="2"/>
              <a:buChar char="Ø"/>
            </a:pPr>
            <a:r>
              <a:rPr lang="en-US" sz="2000" b="1" u="sng" dirty="0" smtClean="0"/>
              <a:t>CASH </a:t>
            </a:r>
            <a:r>
              <a:rPr lang="en-US" sz="2000" b="1" u="sng" dirty="0"/>
              <a:t>DEALING IS </a:t>
            </a:r>
            <a:r>
              <a:rPr lang="en-US" sz="2000" b="1" u="sng" dirty="0" smtClean="0"/>
              <a:t>STRICTLY PROHIBITED</a:t>
            </a:r>
            <a:endParaRPr lang="en-US" sz="2000" b="1" u="sng" dirty="0"/>
          </a:p>
        </p:txBody>
      </p:sp>
      <p:pic>
        <p:nvPicPr>
          <p:cNvPr id="8" name="Picture 3"/>
          <p:cNvPicPr/>
          <p:nvPr/>
        </p:nvPicPr>
        <p:blipFill>
          <a:blip r:embed="rId2"/>
          <a:stretch/>
        </p:blipFill>
        <p:spPr>
          <a:xfrm>
            <a:off x="0" y="27180"/>
            <a:ext cx="1029600" cy="803880"/>
          </a:xfrm>
          <a:prstGeom prst="rect">
            <a:avLst/>
          </a:prstGeom>
          <a:ln>
            <a:noFill/>
          </a:ln>
        </p:spPr>
      </p:pic>
    </p:spTree>
    <p:extLst>
      <p:ext uri="{BB962C8B-B14F-4D97-AF65-F5344CB8AC3E}">
        <p14:creationId xmlns:p14="http://schemas.microsoft.com/office/powerpoint/2010/main" val="292114228"/>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33.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 name="CustomShape 1"/>
          <p:cNvSpPr/>
          <p:nvPr/>
        </p:nvSpPr>
        <p:spPr>
          <a:xfrm>
            <a:off x="1492292" y="169855"/>
            <a:ext cx="7022880" cy="515880"/>
          </a:xfrm>
          <a:prstGeom prst="rect">
            <a:avLst/>
          </a:prstGeom>
          <a:noFill/>
          <a:ln w="12600">
            <a:noFill/>
          </a:ln>
        </p:spPr>
        <p:style>
          <a:lnRef idx="0">
            <a:scrgbClr r="0" g="0" b="0"/>
          </a:lnRef>
          <a:fillRef idx="0">
            <a:scrgbClr r="0" g="0" b="0"/>
          </a:fillRef>
          <a:effectRef idx="0">
            <a:scrgbClr r="0" g="0" b="0"/>
          </a:effectRef>
          <a:fontRef idx="minor"/>
        </p:style>
        <p:txBody>
          <a:bodyPr lIns="45000" tIns="45000" rIns="45000" bIns="45000" anchor="b"/>
          <a:lstStyle/>
          <a:p>
            <a:pPr algn="ctr">
              <a:lnSpc>
                <a:spcPct val="100000"/>
              </a:lnSpc>
            </a:pPr>
            <a:r>
              <a:rPr lang="en-US" sz="2800" b="1" spc="-1" dirty="0" smtClean="0">
                <a:solidFill>
                  <a:srgbClr val="000000"/>
                </a:solidFill>
                <a:ea typeface="Arial"/>
              </a:rPr>
              <a:t>Payment </a:t>
            </a:r>
            <a:r>
              <a:rPr lang="en-US" sz="2800" b="1" spc="-1" dirty="0">
                <a:solidFill>
                  <a:srgbClr val="000000"/>
                </a:solidFill>
                <a:ea typeface="Arial"/>
              </a:rPr>
              <a:t>of Margins</a:t>
            </a:r>
          </a:p>
        </p:txBody>
      </p:sp>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trike="noStrike" spc="-1" dirty="0" smtClean="0">
                <a:solidFill>
                  <a:schemeClr val="bg1"/>
                </a:solidFill>
                <a:latin typeface="Arial"/>
              </a:rPr>
              <a:t>31</a:t>
            </a:r>
            <a:endParaRPr lang="en-IN" sz="1000" b="1" strike="noStrike" spc="-1" dirty="0">
              <a:solidFill>
                <a:schemeClr val="bg1"/>
              </a:solidFill>
              <a:latin typeface="Arial"/>
            </a:endParaRPr>
          </a:p>
        </p:txBody>
      </p:sp>
      <p:sp>
        <p:nvSpPr>
          <p:cNvPr id="7" name="Rectangle 3"/>
          <p:cNvSpPr txBox="1">
            <a:spLocks/>
          </p:cNvSpPr>
          <p:nvPr/>
        </p:nvSpPr>
        <p:spPr>
          <a:xfrm>
            <a:off x="369544" y="1056289"/>
            <a:ext cx="9268376" cy="4939562"/>
          </a:xfrm>
          <a:prstGeom prst="rect">
            <a:avLst/>
          </a:prstGeom>
        </p:spPr>
        <p:txBody>
          <a:bodyPr vert="horz">
            <a:noAutofit/>
          </a:bodyPr>
          <a:lst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algn="just">
              <a:lnSpc>
                <a:spcPct val="90000"/>
              </a:lnSpc>
              <a:buClrTx/>
              <a:buFont typeface="Wingdings" panose="05000000000000000000" pitchFamily="2" charset="2"/>
              <a:buChar char="Ø"/>
            </a:pPr>
            <a:r>
              <a:rPr lang="en-US" sz="2400" dirty="0" smtClean="0">
                <a:latin typeface="Arial" panose="020B0604020202020204" pitchFamily="34" charset="0"/>
                <a:cs typeface="Arial" panose="020B0604020202020204" pitchFamily="34" charset="0"/>
              </a:rPr>
              <a:t>Margin to be placed with broker before </a:t>
            </a:r>
            <a:r>
              <a:rPr lang="en-US" sz="2400" dirty="0">
                <a:latin typeface="Arial" panose="020B0604020202020204" pitchFamily="34" charset="0"/>
                <a:cs typeface="Arial" panose="020B0604020202020204" pitchFamily="34" charset="0"/>
              </a:rPr>
              <a:t>placing </a:t>
            </a:r>
            <a:r>
              <a:rPr lang="en-US" sz="2400" dirty="0" smtClean="0">
                <a:latin typeface="Arial" panose="020B0604020202020204" pitchFamily="34" charset="0"/>
                <a:cs typeface="Arial" panose="020B0604020202020204" pitchFamily="34" charset="0"/>
              </a:rPr>
              <a:t>orders.</a:t>
            </a:r>
            <a:endParaRPr lang="en-US" sz="2400" dirty="0">
              <a:latin typeface="Arial" panose="020B0604020202020204" pitchFamily="34" charset="0"/>
              <a:cs typeface="Arial" panose="020B0604020202020204" pitchFamily="34" charset="0"/>
            </a:endParaRPr>
          </a:p>
          <a:p>
            <a:pPr lvl="1" algn="just">
              <a:lnSpc>
                <a:spcPct val="90000"/>
              </a:lnSpc>
              <a:buClrTx/>
              <a:buFont typeface="Wingdings" panose="05000000000000000000" pitchFamily="2" charset="2"/>
              <a:buChar char="ü"/>
            </a:pPr>
            <a:r>
              <a:rPr lang="en-US" sz="2200" dirty="0" smtClean="0">
                <a:latin typeface="Arial" panose="020B0604020202020204" pitchFamily="34" charset="0"/>
                <a:cs typeface="Arial" panose="020B0604020202020204" pitchFamily="34" charset="0"/>
              </a:rPr>
              <a:t>Money or Securities or both</a:t>
            </a:r>
          </a:p>
          <a:p>
            <a:pPr algn="just" fontAlgn="auto">
              <a:lnSpc>
                <a:spcPct val="90000"/>
              </a:lnSpc>
              <a:spcAft>
                <a:spcPts val="0"/>
              </a:spcAft>
              <a:buClrTx/>
              <a:buFont typeface="Wingdings" panose="05000000000000000000" pitchFamily="2" charset="2"/>
              <a:buChar char="Ø"/>
            </a:pPr>
            <a:endParaRPr lang="en-US" sz="2400" dirty="0">
              <a:latin typeface="Arial" panose="020B0604020202020204" pitchFamily="34" charset="0"/>
              <a:cs typeface="Arial" panose="020B0604020202020204" pitchFamily="34" charset="0"/>
            </a:endParaRPr>
          </a:p>
          <a:p>
            <a:pPr algn="just" fontAlgn="auto">
              <a:lnSpc>
                <a:spcPct val="90000"/>
              </a:lnSpc>
              <a:spcAft>
                <a:spcPts val="0"/>
              </a:spcAft>
              <a:buClrTx/>
              <a:buFont typeface="Wingdings" panose="05000000000000000000" pitchFamily="2" charset="2"/>
              <a:buChar char="Ø"/>
            </a:pPr>
            <a:r>
              <a:rPr lang="en-US" sz="2400" dirty="0" smtClean="0">
                <a:latin typeface="Arial" panose="020B0604020202020204" pitchFamily="34" charset="0"/>
                <a:cs typeface="Arial" panose="020B0604020202020204" pitchFamily="34" charset="0"/>
              </a:rPr>
              <a:t>Check Margin requirement on </a:t>
            </a:r>
            <a:r>
              <a:rPr lang="en-US" sz="2400" dirty="0">
                <a:latin typeface="Arial" panose="020B0604020202020204" pitchFamily="34" charset="0"/>
                <a:cs typeface="Arial" panose="020B0604020202020204" pitchFamily="34" charset="0"/>
              </a:rPr>
              <a:t>the website of </a:t>
            </a:r>
            <a:r>
              <a:rPr lang="en-US" sz="2400" dirty="0" smtClean="0">
                <a:latin typeface="Arial" panose="020B0604020202020204" pitchFamily="34" charset="0"/>
                <a:cs typeface="Arial" panose="020B0604020202020204" pitchFamily="34" charset="0"/>
              </a:rPr>
              <a:t>Stock  Exchange.</a:t>
            </a:r>
            <a:endParaRPr lang="en-US" sz="2400" dirty="0">
              <a:latin typeface="Arial" panose="020B0604020202020204" pitchFamily="34" charset="0"/>
              <a:cs typeface="Arial" panose="020B0604020202020204" pitchFamily="34" charset="0"/>
            </a:endParaRPr>
          </a:p>
          <a:p>
            <a:pPr algn="just" fontAlgn="auto">
              <a:lnSpc>
                <a:spcPct val="90000"/>
              </a:lnSpc>
              <a:spcAft>
                <a:spcPts val="0"/>
              </a:spcAft>
              <a:buClrTx/>
              <a:buFont typeface="Wingdings" panose="05000000000000000000" pitchFamily="2" charset="2"/>
              <a:buChar char="Ø"/>
            </a:pPr>
            <a:endParaRPr lang="en-US" sz="2400" dirty="0">
              <a:latin typeface="Arial" panose="020B0604020202020204" pitchFamily="34" charset="0"/>
              <a:cs typeface="Arial" panose="020B0604020202020204" pitchFamily="34" charset="0"/>
            </a:endParaRPr>
          </a:p>
          <a:p>
            <a:pPr algn="just" fontAlgn="auto">
              <a:lnSpc>
                <a:spcPct val="90000"/>
              </a:lnSpc>
              <a:spcAft>
                <a:spcPts val="0"/>
              </a:spcAft>
              <a:buClrTx/>
              <a:buFont typeface="Wingdings" panose="05000000000000000000" pitchFamily="2" charset="2"/>
              <a:buChar char="Ø"/>
            </a:pPr>
            <a:r>
              <a:rPr lang="en-US" sz="2400" dirty="0" smtClean="0">
                <a:latin typeface="Arial" panose="020B0604020202020204" pitchFamily="34" charset="0"/>
                <a:cs typeface="Arial" panose="020B0604020202020204" pitchFamily="34" charset="0"/>
              </a:rPr>
              <a:t>Margin paid in securities form : By way pledge</a:t>
            </a:r>
          </a:p>
          <a:p>
            <a:pPr algn="just" fontAlgn="auto">
              <a:lnSpc>
                <a:spcPct val="90000"/>
              </a:lnSpc>
              <a:spcAft>
                <a:spcPts val="0"/>
              </a:spcAft>
              <a:buClrTx/>
              <a:buFont typeface="Wingdings" panose="05000000000000000000" pitchFamily="2" charset="2"/>
              <a:buChar char="Ø"/>
            </a:pPr>
            <a:endParaRPr lang="en-US" sz="2400" dirty="0" smtClean="0">
              <a:latin typeface="Arial" panose="020B0604020202020204" pitchFamily="34" charset="0"/>
              <a:cs typeface="Arial" panose="020B0604020202020204" pitchFamily="34" charset="0"/>
            </a:endParaRPr>
          </a:p>
          <a:p>
            <a:pPr lvl="1" algn="just">
              <a:lnSpc>
                <a:spcPct val="90000"/>
              </a:lnSpc>
              <a:buClrTx/>
              <a:buFont typeface="Wingdings" panose="05000000000000000000" pitchFamily="2" charset="2"/>
              <a:buChar char="ü"/>
            </a:pPr>
            <a:r>
              <a:rPr lang="en-US" sz="2200" dirty="0" smtClean="0">
                <a:latin typeface="Arial" panose="020B0604020202020204" pitchFamily="34" charset="0"/>
                <a:cs typeface="Arial" panose="020B0604020202020204" pitchFamily="34" charset="0"/>
              </a:rPr>
              <a:t>instead of transfer of shares in broker’s </a:t>
            </a:r>
            <a:r>
              <a:rPr lang="en-US" sz="2200" dirty="0" err="1" smtClean="0">
                <a:latin typeface="Arial" panose="020B0604020202020204" pitchFamily="34" charset="0"/>
                <a:cs typeface="Arial" panose="020B0604020202020204" pitchFamily="34" charset="0"/>
              </a:rPr>
              <a:t>demat</a:t>
            </a:r>
            <a:r>
              <a:rPr lang="en-US" sz="2200" dirty="0" smtClean="0">
                <a:latin typeface="Arial" panose="020B0604020202020204" pitchFamily="34" charset="0"/>
                <a:cs typeface="Arial" panose="020B0604020202020204" pitchFamily="34" charset="0"/>
              </a:rPr>
              <a:t> account</a:t>
            </a:r>
            <a:r>
              <a:rPr lang="en-US" sz="2100" dirty="0" smtClean="0">
                <a:latin typeface="Arial" panose="020B0604020202020204" pitchFamily="34" charset="0"/>
                <a:cs typeface="Arial" panose="020B0604020202020204" pitchFamily="34" charset="0"/>
              </a:rPr>
              <a:t>. </a:t>
            </a:r>
          </a:p>
          <a:p>
            <a:pPr lvl="1" algn="just">
              <a:lnSpc>
                <a:spcPct val="90000"/>
              </a:lnSpc>
              <a:buClrTx/>
              <a:buFont typeface="Wingdings" panose="05000000000000000000" pitchFamily="2" charset="2"/>
              <a:buChar char="ü"/>
            </a:pPr>
            <a:endParaRPr lang="en-US" sz="2100" dirty="0">
              <a:latin typeface="Arial" panose="020B0604020202020204" pitchFamily="34" charset="0"/>
              <a:cs typeface="Arial" panose="020B0604020202020204" pitchFamily="34" charset="0"/>
            </a:endParaRPr>
          </a:p>
          <a:p>
            <a:pPr marL="617220" lvl="2" indent="-342900" algn="just">
              <a:lnSpc>
                <a:spcPct val="90000"/>
              </a:lnSpc>
              <a:buClrTx/>
              <a:buFont typeface="Wingdings" panose="05000000000000000000" pitchFamily="2" charset="2"/>
              <a:buChar char="ü"/>
            </a:pPr>
            <a:r>
              <a:rPr lang="en-US" sz="2100" dirty="0" smtClean="0">
                <a:latin typeface="Arial" panose="020B0604020202020204" pitchFamily="34" charset="0"/>
                <a:cs typeface="Arial" panose="020B0604020202020204" pitchFamily="34" charset="0"/>
              </a:rPr>
              <a:t>Margin payments – Authenticated by One Time Password (OTP).</a:t>
            </a:r>
            <a:endParaRPr lang="en-US" sz="2100" dirty="0">
              <a:latin typeface="Arial" panose="020B0604020202020204" pitchFamily="34" charset="0"/>
              <a:cs typeface="Arial" panose="020B0604020202020204" pitchFamily="34" charset="0"/>
            </a:endParaRPr>
          </a:p>
        </p:txBody>
      </p:sp>
      <p:pic>
        <p:nvPicPr>
          <p:cNvPr id="8" name="Picture 3"/>
          <p:cNvPicPr/>
          <p:nvPr/>
        </p:nvPicPr>
        <p:blipFill>
          <a:blip r:embed="rId2"/>
          <a:stretch/>
        </p:blipFill>
        <p:spPr>
          <a:xfrm>
            <a:off x="0" y="27180"/>
            <a:ext cx="1029600" cy="803880"/>
          </a:xfrm>
          <a:prstGeom prst="rect">
            <a:avLst/>
          </a:prstGeom>
          <a:ln>
            <a:noFill/>
          </a:ln>
        </p:spPr>
      </p:pic>
    </p:spTree>
    <p:extLst>
      <p:ext uri="{BB962C8B-B14F-4D97-AF65-F5344CB8AC3E}">
        <p14:creationId xmlns:p14="http://schemas.microsoft.com/office/powerpoint/2010/main" val="2210379999"/>
      </p:ext>
    </p:extLst>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 calcmode="lin" valueType="num">
                                      <p:cBhvr additive="base">
                                        <p:cTn id="13"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anim calcmode="lin" valueType="num">
                                      <p:cBhvr additive="base">
                                        <p:cTn id="19" dur="50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7">
                                            <p:txEl>
                                              <p:pRg st="5" end="5"/>
                                            </p:txEl>
                                          </p:spTgt>
                                        </p:tgtEl>
                                        <p:attrNameLst>
                                          <p:attrName>style.visibility</p:attrName>
                                        </p:attrNameLst>
                                      </p:cBhvr>
                                      <p:to>
                                        <p:strVal val="visible"/>
                                      </p:to>
                                    </p:set>
                                    <p:anim calcmode="lin" valueType="num">
                                      <p:cBhvr additive="base">
                                        <p:cTn id="25" dur="500" fill="hold"/>
                                        <p:tgtEl>
                                          <p:spTgt spid="7">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7">
                                            <p:txEl>
                                              <p:pRg st="7" end="7"/>
                                            </p:txEl>
                                          </p:spTgt>
                                        </p:tgtEl>
                                        <p:attrNameLst>
                                          <p:attrName>style.visibility</p:attrName>
                                        </p:attrNameLst>
                                      </p:cBhvr>
                                      <p:to>
                                        <p:strVal val="visible"/>
                                      </p:to>
                                    </p:set>
                                    <p:anim calcmode="lin" valueType="num">
                                      <p:cBhvr additive="base">
                                        <p:cTn id="31" dur="500" fill="hold"/>
                                        <p:tgtEl>
                                          <p:spTgt spid="7">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7">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7">
                                            <p:txEl>
                                              <p:pRg st="9" end="9"/>
                                            </p:txEl>
                                          </p:spTgt>
                                        </p:tgtEl>
                                        <p:attrNameLst>
                                          <p:attrName>style.visibility</p:attrName>
                                        </p:attrNameLst>
                                      </p:cBhvr>
                                      <p:to>
                                        <p:strVal val="visible"/>
                                      </p:to>
                                    </p:set>
                                    <p:anim calcmode="lin" valueType="num">
                                      <p:cBhvr additive="base">
                                        <p:cTn id="37" dur="500" fill="hold"/>
                                        <p:tgtEl>
                                          <p:spTgt spid="7">
                                            <p:txEl>
                                              <p:pRg st="9" end="9"/>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7">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 name="CustomShape 1"/>
          <p:cNvSpPr/>
          <p:nvPr/>
        </p:nvSpPr>
        <p:spPr>
          <a:xfrm>
            <a:off x="964105" y="345060"/>
            <a:ext cx="8036280" cy="486000"/>
          </a:xfrm>
          <a:prstGeom prst="rect">
            <a:avLst/>
          </a:prstGeom>
          <a:noFill/>
          <a:ln w="12600">
            <a:noFill/>
          </a:ln>
        </p:spPr>
        <p:style>
          <a:lnRef idx="0">
            <a:scrgbClr r="0" g="0" b="0"/>
          </a:lnRef>
          <a:fillRef idx="0">
            <a:scrgbClr r="0" g="0" b="0"/>
          </a:fillRef>
          <a:effectRef idx="0">
            <a:scrgbClr r="0" g="0" b="0"/>
          </a:effectRef>
          <a:fontRef idx="minor"/>
        </p:style>
        <p:txBody>
          <a:bodyPr lIns="45000" tIns="45000" rIns="45000" bIns="45000" anchor="b"/>
          <a:lstStyle/>
          <a:p>
            <a:pPr algn="ctr">
              <a:lnSpc>
                <a:spcPct val="100000"/>
              </a:lnSpc>
            </a:pPr>
            <a:r>
              <a:rPr lang="en-US" sz="2400" b="1" spc="-1" dirty="0" smtClean="0">
                <a:solidFill>
                  <a:srgbClr val="000000"/>
                </a:solidFill>
                <a:ea typeface="Arial"/>
              </a:rPr>
              <a:t>How to pay margin in Securities </a:t>
            </a:r>
          </a:p>
          <a:p>
            <a:pPr algn="ctr">
              <a:lnSpc>
                <a:spcPct val="100000"/>
              </a:lnSpc>
            </a:pPr>
            <a:r>
              <a:rPr lang="en-US" sz="2400" b="1" spc="-1" dirty="0" smtClean="0">
                <a:solidFill>
                  <a:srgbClr val="000000"/>
                </a:solidFill>
                <a:ea typeface="Arial"/>
              </a:rPr>
              <a:t>Margin Pledge </a:t>
            </a:r>
            <a:endParaRPr lang="en-IN" sz="2400" b="0" strike="noStrike" spc="-1" dirty="0">
              <a:latin typeface="Arial"/>
            </a:endParaRPr>
          </a:p>
        </p:txBody>
      </p:sp>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spc="-1" dirty="0" smtClean="0">
                <a:solidFill>
                  <a:schemeClr val="bg1"/>
                </a:solidFill>
                <a:latin typeface="Arial"/>
              </a:rPr>
              <a:t>32</a:t>
            </a:r>
            <a:endParaRPr lang="en-IN" sz="1000" b="0" strike="noStrike" spc="-1" dirty="0">
              <a:solidFill>
                <a:schemeClr val="bg1"/>
              </a:solidFill>
              <a:latin typeface="Arial"/>
            </a:endParaRPr>
          </a:p>
        </p:txBody>
      </p:sp>
      <p:sp>
        <p:nvSpPr>
          <p:cNvPr id="7" name="Content Placeholder 2"/>
          <p:cNvSpPr txBox="1">
            <a:spLocks/>
          </p:cNvSpPr>
          <p:nvPr/>
        </p:nvSpPr>
        <p:spPr>
          <a:xfrm>
            <a:off x="326571" y="1018902"/>
            <a:ext cx="9311349" cy="4990011"/>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buFont typeface="Wingdings" panose="05000000000000000000" pitchFamily="2" charset="2"/>
              <a:buChar char="Ø"/>
            </a:pPr>
            <a:r>
              <a:rPr lang="en-US" sz="2000" dirty="0" smtClean="0">
                <a:latin typeface="Arial" panose="020B0604020202020204" pitchFamily="34" charset="0"/>
                <a:cs typeface="Arial" panose="020B0604020202020204" pitchFamily="34" charset="0"/>
              </a:rPr>
              <a:t>Effective from September 01, 2020.</a:t>
            </a:r>
          </a:p>
          <a:p>
            <a:pPr algn="just">
              <a:buFont typeface="Wingdings" panose="05000000000000000000" pitchFamily="2" charset="2"/>
              <a:buChar char="Ø"/>
            </a:pPr>
            <a:endParaRPr lang="en-US" sz="2000" dirty="0" smtClean="0">
              <a:latin typeface="Arial" panose="020B0604020202020204" pitchFamily="34" charset="0"/>
              <a:cs typeface="Arial" panose="020B0604020202020204" pitchFamily="34" charset="0"/>
            </a:endParaRPr>
          </a:p>
          <a:p>
            <a:pPr algn="just">
              <a:buFont typeface="Wingdings" panose="05000000000000000000" pitchFamily="2" charset="2"/>
              <a:buChar char="Ø"/>
            </a:pPr>
            <a:r>
              <a:rPr lang="en-US" sz="2000" dirty="0" smtClean="0">
                <a:latin typeface="Arial" panose="020B0604020202020204" pitchFamily="34" charset="0"/>
                <a:cs typeface="Arial" panose="020B0604020202020204" pitchFamily="34" charset="0"/>
              </a:rPr>
              <a:t>Investors can pay margin in form of “Securities”, if :</a:t>
            </a:r>
          </a:p>
          <a:p>
            <a:pPr marL="691200" indent="-230400" algn="just">
              <a:buNone/>
            </a:pPr>
            <a:r>
              <a:rPr lang="en-US" sz="2000" dirty="0" smtClean="0">
                <a:latin typeface="Arial" panose="020B0604020202020204" pitchFamily="34" charset="0"/>
                <a:cs typeface="Arial" panose="020B0604020202020204" pitchFamily="34" charset="0"/>
              </a:rPr>
              <a:t>- Securities are pledged in </a:t>
            </a:r>
            <a:r>
              <a:rPr lang="en-US" sz="2000" dirty="0" err="1" smtClean="0">
                <a:latin typeface="Arial" panose="020B0604020202020204" pitchFamily="34" charset="0"/>
                <a:cs typeface="Arial" panose="020B0604020202020204" pitchFamily="34" charset="0"/>
              </a:rPr>
              <a:t>favour</a:t>
            </a:r>
            <a:r>
              <a:rPr lang="en-US" sz="2000" dirty="0" smtClean="0">
                <a:latin typeface="Arial" panose="020B0604020202020204" pitchFamily="34" charset="0"/>
                <a:cs typeface="Arial" panose="020B0604020202020204" pitchFamily="34" charset="0"/>
              </a:rPr>
              <a:t> of Stock Broker.</a:t>
            </a:r>
          </a:p>
          <a:p>
            <a:pPr algn="just">
              <a:buFont typeface="Wingdings" panose="05000000000000000000" pitchFamily="2" charset="2"/>
              <a:buChar char="Ø"/>
            </a:pPr>
            <a:endParaRPr lang="en-US" sz="2000" b="1" u="sng" dirty="0">
              <a:latin typeface="Arial" panose="020B0604020202020204" pitchFamily="34" charset="0"/>
              <a:cs typeface="Arial" panose="020B0604020202020204" pitchFamily="34" charset="0"/>
            </a:endParaRPr>
          </a:p>
          <a:p>
            <a:pPr algn="just">
              <a:buFont typeface="Wingdings" panose="05000000000000000000" pitchFamily="2" charset="2"/>
              <a:buChar char="Ø"/>
            </a:pPr>
            <a:r>
              <a:rPr lang="en-US" sz="2000" b="1" u="sng" dirty="0" smtClean="0">
                <a:latin typeface="Arial" panose="020B0604020202020204" pitchFamily="34" charset="0"/>
                <a:cs typeface="Arial" panose="020B0604020202020204" pitchFamily="34" charset="0"/>
              </a:rPr>
              <a:t>What’s New?: </a:t>
            </a:r>
          </a:p>
          <a:p>
            <a:pPr marL="0" indent="0" algn="just">
              <a:buNone/>
            </a:pPr>
            <a:endParaRPr lang="en-US" sz="2000" b="1" u="sng" dirty="0" smtClean="0">
              <a:latin typeface="Arial" panose="020B0604020202020204" pitchFamily="34" charset="0"/>
              <a:cs typeface="Arial" panose="020B0604020202020204" pitchFamily="34" charset="0"/>
            </a:endParaRPr>
          </a:p>
          <a:p>
            <a:pPr lvl="1" algn="just">
              <a:buFont typeface="Courier New" panose="02070309020205020404" pitchFamily="49" charset="0"/>
              <a:buChar char="o"/>
            </a:pPr>
            <a:r>
              <a:rPr lang="en-US" sz="1800" dirty="0" smtClean="0">
                <a:latin typeface="Arial" panose="020B0604020202020204" pitchFamily="34" charset="0"/>
                <a:cs typeface="Arial" panose="020B0604020202020204" pitchFamily="34" charset="0"/>
              </a:rPr>
              <a:t>Stock Brokers can accept securities (viz. shares) as collateral only in form of margin pledge created on the securities held in client’s </a:t>
            </a:r>
            <a:r>
              <a:rPr lang="en-US" sz="1800" dirty="0" err="1" smtClean="0">
                <a:latin typeface="Arial" panose="020B0604020202020204" pitchFamily="34" charset="0"/>
                <a:cs typeface="Arial" panose="020B0604020202020204" pitchFamily="34" charset="0"/>
              </a:rPr>
              <a:t>demat</a:t>
            </a:r>
            <a:r>
              <a:rPr lang="en-US" sz="1800" dirty="0" smtClean="0">
                <a:latin typeface="Arial" panose="020B0604020202020204" pitchFamily="34" charset="0"/>
                <a:cs typeface="Arial" panose="020B0604020202020204" pitchFamily="34" charset="0"/>
              </a:rPr>
              <a:t> account. </a:t>
            </a:r>
          </a:p>
          <a:p>
            <a:pPr lvl="1" algn="just">
              <a:buFont typeface="Courier New" panose="02070309020205020404" pitchFamily="49" charset="0"/>
              <a:buChar char="o"/>
            </a:pPr>
            <a:endParaRPr lang="en-US" sz="2000" dirty="0" smtClean="0">
              <a:latin typeface="Arial" panose="020B0604020202020204" pitchFamily="34" charset="0"/>
              <a:cs typeface="Arial" panose="020B0604020202020204" pitchFamily="34" charset="0"/>
            </a:endParaRPr>
          </a:p>
          <a:p>
            <a:pPr>
              <a:buFont typeface="Wingdings" panose="05000000000000000000" pitchFamily="2" charset="2"/>
              <a:buChar char="Ø"/>
            </a:pPr>
            <a:endParaRPr lang="en-US" sz="2000" dirty="0">
              <a:latin typeface="Arial" panose="020B0604020202020204" pitchFamily="34" charset="0"/>
              <a:cs typeface="Arial" panose="020B0604020202020204" pitchFamily="34" charset="0"/>
            </a:endParaRPr>
          </a:p>
        </p:txBody>
      </p:sp>
      <p:pic>
        <p:nvPicPr>
          <p:cNvPr id="8" name="Picture 3"/>
          <p:cNvPicPr/>
          <p:nvPr/>
        </p:nvPicPr>
        <p:blipFill>
          <a:blip r:embed="rId2"/>
          <a:stretch/>
        </p:blipFill>
        <p:spPr>
          <a:xfrm>
            <a:off x="0" y="27180"/>
            <a:ext cx="1029600" cy="803880"/>
          </a:xfrm>
          <a:prstGeom prst="rect">
            <a:avLst/>
          </a:prstGeom>
          <a:ln>
            <a:noFill/>
          </a:ln>
        </p:spPr>
      </p:pic>
    </p:spTree>
    <p:extLst>
      <p:ext uri="{BB962C8B-B14F-4D97-AF65-F5344CB8AC3E}">
        <p14:creationId xmlns:p14="http://schemas.microsoft.com/office/powerpoint/2010/main" val="3856408327"/>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35.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 name="CustomShape 1"/>
          <p:cNvSpPr/>
          <p:nvPr/>
        </p:nvSpPr>
        <p:spPr>
          <a:xfrm>
            <a:off x="964105" y="186120"/>
            <a:ext cx="8036280" cy="486000"/>
          </a:xfrm>
          <a:prstGeom prst="rect">
            <a:avLst/>
          </a:prstGeom>
          <a:noFill/>
          <a:ln w="12600">
            <a:noFill/>
          </a:ln>
        </p:spPr>
        <p:style>
          <a:lnRef idx="0">
            <a:scrgbClr r="0" g="0" b="0"/>
          </a:lnRef>
          <a:fillRef idx="0">
            <a:scrgbClr r="0" g="0" b="0"/>
          </a:fillRef>
          <a:effectRef idx="0">
            <a:scrgbClr r="0" g="0" b="0"/>
          </a:effectRef>
          <a:fontRef idx="minor"/>
        </p:style>
        <p:txBody>
          <a:bodyPr lIns="45000" tIns="45000" rIns="45000" bIns="45000" anchor="b"/>
          <a:lstStyle/>
          <a:p>
            <a:pPr algn="ctr">
              <a:lnSpc>
                <a:spcPct val="100000"/>
              </a:lnSpc>
            </a:pPr>
            <a:r>
              <a:rPr lang="en-US" sz="2800" b="1" spc="-1" dirty="0" smtClean="0">
                <a:solidFill>
                  <a:srgbClr val="000000"/>
                </a:solidFill>
                <a:ea typeface="Arial"/>
              </a:rPr>
              <a:t>Margin Pledge </a:t>
            </a:r>
            <a:endParaRPr lang="en-IN" sz="2800" b="0" strike="noStrike" spc="-1" dirty="0">
              <a:latin typeface="Arial"/>
            </a:endParaRPr>
          </a:p>
        </p:txBody>
      </p:sp>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spc="-1" dirty="0" smtClean="0">
                <a:solidFill>
                  <a:schemeClr val="bg1"/>
                </a:solidFill>
                <a:latin typeface="Arial"/>
              </a:rPr>
              <a:t>33</a:t>
            </a:r>
            <a:endParaRPr lang="en-IN" sz="1000" b="0" strike="noStrike" spc="-1" dirty="0">
              <a:solidFill>
                <a:schemeClr val="bg1"/>
              </a:solidFill>
              <a:latin typeface="Arial"/>
            </a:endParaRPr>
          </a:p>
        </p:txBody>
      </p:sp>
      <p:sp>
        <p:nvSpPr>
          <p:cNvPr id="7" name="Content Placeholder 2"/>
          <p:cNvSpPr txBox="1">
            <a:spLocks/>
          </p:cNvSpPr>
          <p:nvPr/>
        </p:nvSpPr>
        <p:spPr>
          <a:xfrm>
            <a:off x="326571" y="1018902"/>
            <a:ext cx="9311349" cy="4990011"/>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buFont typeface="Wingdings" panose="05000000000000000000" pitchFamily="2" charset="2"/>
              <a:buChar char="Ø"/>
            </a:pPr>
            <a:r>
              <a:rPr lang="en-US" sz="2000" b="1" u="sng" dirty="0" smtClean="0">
                <a:latin typeface="Arial" panose="020B0604020202020204" pitchFamily="34" charset="0"/>
                <a:cs typeface="Arial" panose="020B0604020202020204" pitchFamily="34" charset="0"/>
              </a:rPr>
              <a:t>What does the Investor need to do?: </a:t>
            </a:r>
          </a:p>
          <a:p>
            <a:pPr lvl="1" algn="just">
              <a:buFont typeface="Courier New" panose="02070309020205020404" pitchFamily="49" charset="0"/>
              <a:buChar char="o"/>
            </a:pPr>
            <a:r>
              <a:rPr lang="en-US" sz="1800" dirty="0" smtClean="0">
                <a:latin typeface="Arial" panose="020B0604020202020204" pitchFamily="34" charset="0"/>
                <a:cs typeface="Arial" panose="020B0604020202020204" pitchFamily="34" charset="0"/>
              </a:rPr>
              <a:t>Give instruction to create margin pledge on securities.</a:t>
            </a:r>
          </a:p>
          <a:p>
            <a:pPr marL="457200" lvl="1" indent="0" algn="just">
              <a:buNone/>
            </a:pPr>
            <a:endParaRPr lang="en-US" sz="1800" dirty="0" smtClean="0">
              <a:latin typeface="Arial" panose="020B0604020202020204" pitchFamily="34" charset="0"/>
              <a:cs typeface="Arial" panose="020B0604020202020204" pitchFamily="34" charset="0"/>
            </a:endParaRPr>
          </a:p>
          <a:p>
            <a:pPr lvl="1" algn="just">
              <a:buFont typeface="Courier New" panose="02070309020205020404" pitchFamily="49" charset="0"/>
              <a:buChar char="o"/>
            </a:pPr>
            <a:r>
              <a:rPr lang="en-US" sz="1800" dirty="0" smtClean="0">
                <a:latin typeface="Arial" panose="020B0604020202020204" pitchFamily="34" charset="0"/>
                <a:cs typeface="Arial" panose="020B0604020202020204" pitchFamily="34" charset="0"/>
              </a:rPr>
              <a:t>Instruction may be given in: </a:t>
            </a:r>
          </a:p>
          <a:p>
            <a:pPr marL="1185750" lvl="1" indent="-285750" algn="just">
              <a:buFontTx/>
              <a:buChar char="-"/>
            </a:pPr>
            <a:r>
              <a:rPr lang="en-US" sz="1800" dirty="0" smtClean="0">
                <a:latin typeface="Arial" panose="020B0604020202020204" pitchFamily="34" charset="0"/>
                <a:cs typeface="Arial" panose="020B0604020202020204" pitchFamily="34" charset="0"/>
              </a:rPr>
              <a:t>Physical form</a:t>
            </a:r>
          </a:p>
          <a:p>
            <a:pPr marL="1185750" lvl="1" indent="-285750" algn="just">
              <a:buFontTx/>
              <a:buChar char="-"/>
            </a:pPr>
            <a:r>
              <a:rPr lang="en-US" sz="1800" dirty="0" smtClean="0">
                <a:latin typeface="Arial" panose="020B0604020202020204" pitchFamily="34" charset="0"/>
                <a:cs typeface="Arial" panose="020B0604020202020204" pitchFamily="34" charset="0"/>
              </a:rPr>
              <a:t>Electronically through “SPEED-e” (for NSDL) and “</a:t>
            </a:r>
            <a:r>
              <a:rPr lang="en-US" sz="1800" dirty="0" err="1" smtClean="0">
                <a:latin typeface="Arial" panose="020B0604020202020204" pitchFamily="34" charset="0"/>
                <a:cs typeface="Arial" panose="020B0604020202020204" pitchFamily="34" charset="0"/>
              </a:rPr>
              <a:t>Easi</a:t>
            </a:r>
            <a:r>
              <a:rPr lang="en-US" sz="1800" dirty="0" smtClean="0">
                <a:latin typeface="Arial" panose="020B0604020202020204" pitchFamily="34" charset="0"/>
                <a:cs typeface="Arial" panose="020B0604020202020204" pitchFamily="34" charset="0"/>
              </a:rPr>
              <a:t>/Easiest” (for CDSL).  </a:t>
            </a:r>
          </a:p>
          <a:p>
            <a:pPr lvl="1" algn="just">
              <a:buFont typeface="Courier New" panose="02070309020205020404" pitchFamily="49" charset="0"/>
              <a:buChar char="o"/>
            </a:pPr>
            <a:endParaRPr lang="en-US" sz="2000" dirty="0" smtClean="0">
              <a:latin typeface="Arial" panose="020B0604020202020204" pitchFamily="34" charset="0"/>
              <a:cs typeface="Arial" panose="020B0604020202020204" pitchFamily="34" charset="0"/>
            </a:endParaRPr>
          </a:p>
          <a:p>
            <a:pPr algn="just">
              <a:buFont typeface="Wingdings" panose="05000000000000000000" pitchFamily="2" charset="2"/>
              <a:buChar char="Ø"/>
            </a:pPr>
            <a:r>
              <a:rPr lang="en-US" sz="2000" b="1" u="sng" dirty="0" smtClean="0">
                <a:latin typeface="Arial" panose="020B0604020202020204" pitchFamily="34" charset="0"/>
                <a:cs typeface="Arial" panose="020B0604020202020204" pitchFamily="34" charset="0"/>
              </a:rPr>
              <a:t>Pledged to whom? </a:t>
            </a:r>
          </a:p>
          <a:p>
            <a:pPr algn="just">
              <a:buFont typeface="Wingdings" panose="05000000000000000000" pitchFamily="2" charset="2"/>
              <a:buChar char="Ø"/>
            </a:pPr>
            <a:endParaRPr lang="en-US" sz="2000" b="1" u="sng" dirty="0" smtClean="0">
              <a:latin typeface="Arial" panose="020B0604020202020204" pitchFamily="34" charset="0"/>
              <a:cs typeface="Arial" panose="020B0604020202020204" pitchFamily="34" charset="0"/>
            </a:endParaRPr>
          </a:p>
          <a:p>
            <a:pPr lvl="1" algn="just">
              <a:buFont typeface="Courier New" panose="02070309020205020404" pitchFamily="49" charset="0"/>
              <a:buChar char="o"/>
            </a:pPr>
            <a:r>
              <a:rPr lang="en-US" sz="1800" dirty="0" smtClean="0">
                <a:latin typeface="Arial" panose="020B0604020202020204" pitchFamily="34" charset="0"/>
                <a:cs typeface="Arial" panose="020B0604020202020204" pitchFamily="34" charset="0"/>
              </a:rPr>
              <a:t>Created in favor of a “specially designated” </a:t>
            </a:r>
            <a:r>
              <a:rPr lang="en-US" sz="1800" dirty="0" err="1" smtClean="0">
                <a:latin typeface="Arial" panose="020B0604020202020204" pitchFamily="34" charset="0"/>
                <a:cs typeface="Arial" panose="020B0604020202020204" pitchFamily="34" charset="0"/>
              </a:rPr>
              <a:t>demat</a:t>
            </a:r>
            <a:r>
              <a:rPr lang="en-US" sz="1800" dirty="0" smtClean="0">
                <a:latin typeface="Arial" panose="020B0604020202020204" pitchFamily="34" charset="0"/>
                <a:cs typeface="Arial" panose="020B0604020202020204" pitchFamily="34" charset="0"/>
              </a:rPr>
              <a:t> account of the stock broker/ clearing member.</a:t>
            </a:r>
          </a:p>
          <a:p>
            <a:pPr lvl="1" algn="just">
              <a:buFont typeface="Courier New" panose="02070309020205020404" pitchFamily="49" charset="0"/>
              <a:buChar char="o"/>
            </a:pPr>
            <a:endParaRPr lang="en-US" sz="1800" dirty="0" smtClean="0">
              <a:latin typeface="Arial" panose="020B0604020202020204" pitchFamily="34" charset="0"/>
              <a:cs typeface="Arial" panose="020B0604020202020204" pitchFamily="34" charset="0"/>
            </a:endParaRPr>
          </a:p>
          <a:p>
            <a:pPr lvl="1" algn="just">
              <a:buFont typeface="Courier New" panose="02070309020205020404" pitchFamily="49" charset="0"/>
              <a:buChar char="o"/>
            </a:pPr>
            <a:r>
              <a:rPr lang="en-US" sz="1800" dirty="0" smtClean="0">
                <a:latin typeface="Arial" panose="020B0604020202020204" pitchFamily="34" charset="0"/>
                <a:cs typeface="Arial" panose="020B0604020202020204" pitchFamily="34" charset="0"/>
              </a:rPr>
              <a:t>Name of the account : </a:t>
            </a:r>
          </a:p>
          <a:p>
            <a:pPr lvl="1" algn="just">
              <a:buFont typeface="Courier New" panose="02070309020205020404" pitchFamily="49" charset="0"/>
              <a:buChar char="o"/>
            </a:pPr>
            <a:endParaRPr lang="en-US" sz="1800" dirty="0" smtClean="0">
              <a:latin typeface="Arial" panose="020B0604020202020204" pitchFamily="34" charset="0"/>
              <a:cs typeface="Arial" panose="020B0604020202020204" pitchFamily="34" charset="0"/>
            </a:endParaRPr>
          </a:p>
          <a:p>
            <a:pPr marL="457200" lvl="1" indent="0" algn="just">
              <a:buNone/>
            </a:pPr>
            <a:r>
              <a:rPr lang="en-US" sz="1800" b="1" i="1" dirty="0" smtClean="0">
                <a:latin typeface="Arial" panose="020B0604020202020204" pitchFamily="34" charset="0"/>
                <a:cs typeface="Arial" panose="020B0604020202020204" pitchFamily="34" charset="0"/>
              </a:rPr>
              <a:t>TM – Client Securities Margin Pledge Account </a:t>
            </a:r>
            <a:r>
              <a:rPr lang="en-US" sz="1800" dirty="0" smtClean="0">
                <a:latin typeface="Arial" panose="020B0604020202020204" pitchFamily="34" charset="0"/>
                <a:cs typeface="Arial" panose="020B0604020202020204" pitchFamily="34" charset="0"/>
              </a:rPr>
              <a:t>or </a:t>
            </a:r>
            <a:r>
              <a:rPr lang="en-US" sz="1800" b="1" i="1" dirty="0" smtClean="0">
                <a:latin typeface="Arial" panose="020B0604020202020204" pitchFamily="34" charset="0"/>
                <a:cs typeface="Arial" panose="020B0604020202020204" pitchFamily="34" charset="0"/>
              </a:rPr>
              <a:t>TM / CM – Client Securities Margin Pledge Account</a:t>
            </a:r>
            <a:r>
              <a:rPr lang="en-US" sz="1800" dirty="0" smtClean="0">
                <a:latin typeface="Arial" panose="020B0604020202020204" pitchFamily="34" charset="0"/>
                <a:cs typeface="Arial" panose="020B0604020202020204" pitchFamily="34" charset="0"/>
              </a:rPr>
              <a:t>).</a:t>
            </a:r>
          </a:p>
          <a:p>
            <a:pPr>
              <a:buFont typeface="Wingdings" panose="05000000000000000000" pitchFamily="2" charset="2"/>
              <a:buChar char="Ø"/>
            </a:pPr>
            <a:endParaRPr lang="en-US" sz="2000" dirty="0">
              <a:latin typeface="Arial" panose="020B0604020202020204" pitchFamily="34" charset="0"/>
              <a:cs typeface="Arial" panose="020B0604020202020204" pitchFamily="34" charset="0"/>
            </a:endParaRPr>
          </a:p>
        </p:txBody>
      </p:sp>
      <p:pic>
        <p:nvPicPr>
          <p:cNvPr id="8" name="Picture 3"/>
          <p:cNvPicPr/>
          <p:nvPr/>
        </p:nvPicPr>
        <p:blipFill>
          <a:blip r:embed="rId2"/>
          <a:stretch/>
        </p:blipFill>
        <p:spPr>
          <a:xfrm>
            <a:off x="0" y="27180"/>
            <a:ext cx="1029600" cy="803880"/>
          </a:xfrm>
          <a:prstGeom prst="rect">
            <a:avLst/>
          </a:prstGeom>
          <a:ln>
            <a:noFill/>
          </a:ln>
        </p:spPr>
      </p:pic>
    </p:spTree>
    <p:extLst>
      <p:ext uri="{BB962C8B-B14F-4D97-AF65-F5344CB8AC3E}">
        <p14:creationId xmlns:p14="http://schemas.microsoft.com/office/powerpoint/2010/main" val="2511881712"/>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36.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 name="CustomShape 1"/>
          <p:cNvSpPr/>
          <p:nvPr/>
        </p:nvSpPr>
        <p:spPr>
          <a:xfrm>
            <a:off x="1349781" y="151707"/>
            <a:ext cx="7022880" cy="515880"/>
          </a:xfrm>
          <a:prstGeom prst="rect">
            <a:avLst/>
          </a:prstGeom>
          <a:noFill/>
          <a:ln w="12600">
            <a:noFill/>
          </a:ln>
        </p:spPr>
        <p:style>
          <a:lnRef idx="0">
            <a:scrgbClr r="0" g="0" b="0"/>
          </a:lnRef>
          <a:fillRef idx="0">
            <a:scrgbClr r="0" g="0" b="0"/>
          </a:fillRef>
          <a:effectRef idx="0">
            <a:scrgbClr r="0" g="0" b="0"/>
          </a:effectRef>
          <a:fontRef idx="minor"/>
        </p:style>
        <p:txBody>
          <a:bodyPr lIns="45000" tIns="45000" rIns="45000" bIns="45000" anchor="b"/>
          <a:lstStyle/>
          <a:p>
            <a:pPr algn="ctr">
              <a:lnSpc>
                <a:spcPct val="100000"/>
              </a:lnSpc>
            </a:pPr>
            <a:r>
              <a:rPr lang="en-US" sz="2800" b="1" spc="-1" dirty="0" smtClean="0">
                <a:solidFill>
                  <a:srgbClr val="000000"/>
                </a:solidFill>
                <a:ea typeface="Arial"/>
              </a:rPr>
              <a:t>Early Pay-in</a:t>
            </a:r>
            <a:endParaRPr lang="en-US" sz="2800" b="1" spc="-1" dirty="0">
              <a:solidFill>
                <a:srgbClr val="000000"/>
              </a:solidFill>
              <a:ea typeface="Arial"/>
            </a:endParaRPr>
          </a:p>
        </p:txBody>
      </p:sp>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chemeClr val="bg1"/>
                </a:solidFill>
                <a:latin typeface="Arial"/>
              </a:rPr>
              <a:t>34</a:t>
            </a:r>
            <a:endParaRPr lang="en-IN" sz="1000" b="1" strike="noStrike" spc="-1" dirty="0">
              <a:solidFill>
                <a:schemeClr val="bg1"/>
              </a:solidFill>
              <a:latin typeface="Arial"/>
            </a:endParaRPr>
          </a:p>
        </p:txBody>
      </p:sp>
      <p:sp>
        <p:nvSpPr>
          <p:cNvPr id="8" name="Rectangle 3"/>
          <p:cNvSpPr txBox="1">
            <a:spLocks/>
          </p:cNvSpPr>
          <p:nvPr/>
        </p:nvSpPr>
        <p:spPr>
          <a:xfrm>
            <a:off x="199621" y="934219"/>
            <a:ext cx="9323201" cy="4865689"/>
          </a:xfrm>
          <a:prstGeom prst="rect">
            <a:avLst/>
          </a:prstGeom>
        </p:spPr>
        <p:txBody>
          <a:bodyPr vert="horz">
            <a:noAutofit/>
          </a:bodyPr>
          <a:lst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algn="just" fontAlgn="auto">
              <a:lnSpc>
                <a:spcPct val="90000"/>
              </a:lnSpc>
              <a:spcAft>
                <a:spcPts val="0"/>
              </a:spcAft>
              <a:buClrTx/>
              <a:buFont typeface="Wingdings" panose="05000000000000000000" pitchFamily="2" charset="2"/>
              <a:buChar char="Ø"/>
            </a:pPr>
            <a:r>
              <a:rPr lang="en-US" sz="2400" dirty="0" smtClean="0">
                <a:latin typeface="Arial" panose="020B0604020202020204" pitchFamily="34" charset="0"/>
                <a:cs typeface="Arial" panose="020B0604020202020204" pitchFamily="34" charset="0"/>
              </a:rPr>
              <a:t>Payment of funds/ delivery of shares (</a:t>
            </a:r>
            <a:r>
              <a:rPr lang="en-US" sz="2400" dirty="0">
                <a:latin typeface="Arial" panose="020B0604020202020204" pitchFamily="34" charset="0"/>
                <a:cs typeface="Arial" panose="020B0604020202020204" pitchFamily="34" charset="0"/>
              </a:rPr>
              <a:t>in case of buy/sell) to the Exchange by pay-in time on settlement date</a:t>
            </a:r>
            <a:r>
              <a:rPr lang="en-US" sz="2400" dirty="0" smtClean="0">
                <a:latin typeface="Arial" panose="020B0604020202020204" pitchFamily="34" charset="0"/>
                <a:cs typeface="Arial" panose="020B0604020202020204" pitchFamily="34" charset="0"/>
              </a:rPr>
              <a:t>.</a:t>
            </a:r>
          </a:p>
          <a:p>
            <a:pPr algn="just" fontAlgn="auto">
              <a:lnSpc>
                <a:spcPct val="90000"/>
              </a:lnSpc>
              <a:spcAft>
                <a:spcPts val="0"/>
              </a:spcAft>
              <a:buClrTx/>
              <a:buFont typeface="Wingdings" panose="05000000000000000000" pitchFamily="2" charset="2"/>
              <a:buChar char="Ø"/>
            </a:pPr>
            <a:endParaRPr lang="en-US" sz="2400" dirty="0">
              <a:latin typeface="Arial" panose="020B0604020202020204" pitchFamily="34" charset="0"/>
              <a:cs typeface="Arial" panose="020B0604020202020204" pitchFamily="34" charset="0"/>
            </a:endParaRPr>
          </a:p>
          <a:p>
            <a:pPr algn="just" fontAlgn="auto">
              <a:lnSpc>
                <a:spcPct val="90000"/>
              </a:lnSpc>
              <a:spcAft>
                <a:spcPts val="0"/>
              </a:spcAft>
              <a:buClrTx/>
              <a:buFont typeface="Wingdings" panose="05000000000000000000" pitchFamily="2" charset="2"/>
              <a:buChar char="Ø"/>
            </a:pPr>
            <a:r>
              <a:rPr lang="en-US" sz="2400" u="sng" dirty="0" smtClean="0">
                <a:latin typeface="Arial" panose="020B0604020202020204" pitchFamily="34" charset="0"/>
                <a:cs typeface="Arial" panose="020B0604020202020204" pitchFamily="34" charset="0"/>
              </a:rPr>
              <a:t>Early Pay-in</a:t>
            </a:r>
            <a:r>
              <a:rPr lang="en-US" sz="2400" dirty="0" smtClean="0">
                <a:latin typeface="Arial" panose="020B0604020202020204" pitchFamily="34" charset="0"/>
                <a:cs typeface="Arial" panose="020B0604020202020204" pitchFamily="34" charset="0"/>
              </a:rPr>
              <a:t>: When Investor pays funds </a:t>
            </a:r>
            <a:r>
              <a:rPr lang="en-US" sz="2400" dirty="0">
                <a:latin typeface="Arial" panose="020B0604020202020204" pitchFamily="34" charset="0"/>
                <a:cs typeface="Arial" panose="020B0604020202020204" pitchFamily="34" charset="0"/>
              </a:rPr>
              <a:t>/ </a:t>
            </a:r>
            <a:r>
              <a:rPr lang="en-US" sz="2400" dirty="0" smtClean="0">
                <a:latin typeface="Arial" panose="020B0604020202020204" pitchFamily="34" charset="0"/>
                <a:cs typeface="Arial" panose="020B0604020202020204" pitchFamily="34" charset="0"/>
              </a:rPr>
              <a:t>delivers shares </a:t>
            </a:r>
            <a:r>
              <a:rPr lang="en-US" sz="2400" dirty="0">
                <a:latin typeface="Arial" panose="020B0604020202020204" pitchFamily="34" charset="0"/>
                <a:cs typeface="Arial" panose="020B0604020202020204" pitchFamily="34" charset="0"/>
              </a:rPr>
              <a:t>before this designated time. </a:t>
            </a:r>
          </a:p>
          <a:p>
            <a:pPr algn="just" fontAlgn="auto">
              <a:lnSpc>
                <a:spcPct val="90000"/>
              </a:lnSpc>
              <a:spcAft>
                <a:spcPts val="0"/>
              </a:spcAft>
              <a:buClrTx/>
              <a:buFont typeface="Wingdings" panose="05000000000000000000" pitchFamily="2" charset="2"/>
              <a:buChar char="Ø"/>
            </a:pPr>
            <a:endParaRPr lang="en-US" sz="2400" dirty="0">
              <a:latin typeface="Arial" panose="020B0604020202020204" pitchFamily="34" charset="0"/>
              <a:cs typeface="Arial" panose="020B0604020202020204" pitchFamily="34" charset="0"/>
            </a:endParaRPr>
          </a:p>
          <a:p>
            <a:pPr algn="just" fontAlgn="auto">
              <a:lnSpc>
                <a:spcPct val="90000"/>
              </a:lnSpc>
              <a:spcAft>
                <a:spcPts val="0"/>
              </a:spcAft>
              <a:buClrTx/>
              <a:buFont typeface="Wingdings" panose="05000000000000000000" pitchFamily="2" charset="2"/>
              <a:buChar char="Ø"/>
            </a:pPr>
            <a:r>
              <a:rPr lang="en-US" sz="2400" b="1" u="sng" dirty="0" smtClean="0">
                <a:latin typeface="Arial" panose="020B0604020202020204" pitchFamily="34" charset="0"/>
                <a:cs typeface="Arial" panose="020B0604020202020204" pitchFamily="34" charset="0"/>
              </a:rPr>
              <a:t>Exemption:</a:t>
            </a:r>
          </a:p>
          <a:p>
            <a:pPr lvl="1" algn="just">
              <a:lnSpc>
                <a:spcPct val="90000"/>
              </a:lnSpc>
              <a:buClrTx/>
              <a:buFont typeface="Wingdings" panose="05000000000000000000" pitchFamily="2" charset="2"/>
              <a:buChar char="ü"/>
            </a:pPr>
            <a:endParaRPr lang="en-US" sz="2100" b="1" u="sng" dirty="0" smtClean="0">
              <a:latin typeface="Arial" panose="020B0604020202020204" pitchFamily="34" charset="0"/>
              <a:cs typeface="Arial" panose="020B0604020202020204" pitchFamily="34" charset="0"/>
            </a:endParaRPr>
          </a:p>
          <a:p>
            <a:pPr lvl="1" algn="just">
              <a:lnSpc>
                <a:spcPct val="90000"/>
              </a:lnSpc>
              <a:buClrTx/>
              <a:buFont typeface="Wingdings" panose="05000000000000000000" pitchFamily="2" charset="2"/>
              <a:buChar char="ü"/>
            </a:pPr>
            <a:r>
              <a:rPr lang="en-US" sz="2100" u="sng" dirty="0" smtClean="0">
                <a:latin typeface="Arial" panose="020B0604020202020204" pitchFamily="34" charset="0"/>
                <a:cs typeface="Arial" panose="020B0604020202020204" pitchFamily="34" charset="0"/>
              </a:rPr>
              <a:t>Upon </a:t>
            </a:r>
            <a:r>
              <a:rPr lang="en-US" sz="2100" u="sng" dirty="0">
                <a:latin typeface="Arial" panose="020B0604020202020204" pitchFamily="34" charset="0"/>
                <a:cs typeface="Arial" panose="020B0604020202020204" pitchFamily="34" charset="0"/>
              </a:rPr>
              <a:t>early pay-in of Funds:</a:t>
            </a:r>
            <a:r>
              <a:rPr lang="en-US" sz="2100" dirty="0">
                <a:latin typeface="Arial" panose="020B0604020202020204" pitchFamily="34" charset="0"/>
                <a:cs typeface="Arial" panose="020B0604020202020204" pitchFamily="34" charset="0"/>
              </a:rPr>
              <a:t> No margin needs to be paid (subject to bank </a:t>
            </a:r>
            <a:r>
              <a:rPr lang="en-US" sz="2100" dirty="0" smtClean="0">
                <a:latin typeface="Arial" panose="020B0604020202020204" pitchFamily="34" charset="0"/>
                <a:cs typeface="Arial" panose="020B0604020202020204" pitchFamily="34" charset="0"/>
              </a:rPr>
              <a:t>confirmation)</a:t>
            </a:r>
          </a:p>
          <a:p>
            <a:pPr lvl="1" algn="just">
              <a:lnSpc>
                <a:spcPct val="90000"/>
              </a:lnSpc>
              <a:buClrTx/>
              <a:buFont typeface="Wingdings" panose="05000000000000000000" pitchFamily="2" charset="2"/>
              <a:buChar char="ü"/>
            </a:pPr>
            <a:endParaRPr lang="en-US" sz="2100" dirty="0" smtClean="0">
              <a:latin typeface="Arial" panose="020B0604020202020204" pitchFamily="34" charset="0"/>
              <a:cs typeface="Arial" panose="020B0604020202020204" pitchFamily="34" charset="0"/>
            </a:endParaRPr>
          </a:p>
          <a:p>
            <a:pPr lvl="1" algn="just">
              <a:lnSpc>
                <a:spcPct val="90000"/>
              </a:lnSpc>
              <a:buClrTx/>
              <a:buFont typeface="Wingdings" panose="05000000000000000000" pitchFamily="2" charset="2"/>
              <a:buChar char="ü"/>
            </a:pPr>
            <a:r>
              <a:rPr lang="en-US" sz="2100" u="sng" dirty="0" smtClean="0">
                <a:latin typeface="Arial" panose="020B0604020202020204" pitchFamily="34" charset="0"/>
                <a:cs typeface="Arial" panose="020B0604020202020204" pitchFamily="34" charset="0"/>
              </a:rPr>
              <a:t>Upon </a:t>
            </a:r>
            <a:r>
              <a:rPr lang="en-US" sz="2100" u="sng" dirty="0">
                <a:latin typeface="Arial" panose="020B0604020202020204" pitchFamily="34" charset="0"/>
                <a:cs typeface="Arial" panose="020B0604020202020204" pitchFamily="34" charset="0"/>
              </a:rPr>
              <a:t>early pay-in of </a:t>
            </a:r>
            <a:r>
              <a:rPr lang="en-US" sz="2100" u="sng" dirty="0" smtClean="0">
                <a:latin typeface="Arial" panose="020B0604020202020204" pitchFamily="34" charset="0"/>
                <a:cs typeface="Arial" panose="020B0604020202020204" pitchFamily="34" charset="0"/>
              </a:rPr>
              <a:t>securities:</a:t>
            </a:r>
            <a:r>
              <a:rPr lang="en-US" sz="2100" dirty="0" smtClean="0">
                <a:latin typeface="Arial" panose="020B0604020202020204" pitchFamily="34" charset="0"/>
                <a:cs typeface="Arial" panose="020B0604020202020204" pitchFamily="34" charset="0"/>
              </a:rPr>
              <a:t> </a:t>
            </a:r>
            <a:r>
              <a:rPr lang="en-US" sz="2100" dirty="0">
                <a:latin typeface="Arial" panose="020B0604020202020204" pitchFamily="34" charset="0"/>
                <a:cs typeface="Arial" panose="020B0604020202020204" pitchFamily="34" charset="0"/>
              </a:rPr>
              <a:t>No margin needs to be paid. </a:t>
            </a:r>
            <a:r>
              <a:rPr lang="en-US" sz="2100" dirty="0" smtClean="0">
                <a:latin typeface="Arial" panose="020B0604020202020204" pitchFamily="34" charset="0"/>
                <a:cs typeface="Arial" panose="020B0604020202020204" pitchFamily="34" charset="0"/>
              </a:rPr>
              <a:t>Stock </a:t>
            </a:r>
            <a:r>
              <a:rPr lang="en-US" sz="2100" dirty="0">
                <a:latin typeface="Arial" panose="020B0604020202020204" pitchFamily="34" charset="0"/>
                <a:cs typeface="Arial" panose="020B0604020202020204" pitchFamily="34" charset="0"/>
              </a:rPr>
              <a:t>Brokers </a:t>
            </a:r>
            <a:r>
              <a:rPr lang="en-US" sz="2100" dirty="0" smtClean="0">
                <a:latin typeface="Arial" panose="020B0604020202020204" pitchFamily="34" charset="0"/>
                <a:cs typeface="Arial" panose="020B0604020202020204" pitchFamily="34" charset="0"/>
              </a:rPr>
              <a:t>to </a:t>
            </a:r>
            <a:r>
              <a:rPr lang="en-US" sz="2100" dirty="0">
                <a:latin typeface="Arial" panose="020B0604020202020204" pitchFamily="34" charset="0"/>
                <a:cs typeface="Arial" panose="020B0604020202020204" pitchFamily="34" charset="0"/>
              </a:rPr>
              <a:t>provide early pay-in details to the Stock Exchange in a specified format.</a:t>
            </a:r>
          </a:p>
          <a:p>
            <a:pPr algn="just" fontAlgn="auto">
              <a:lnSpc>
                <a:spcPct val="90000"/>
              </a:lnSpc>
              <a:spcAft>
                <a:spcPts val="0"/>
              </a:spcAft>
              <a:buClrTx/>
              <a:buFont typeface="Wingdings" panose="05000000000000000000" pitchFamily="2" charset="2"/>
              <a:buChar char="Ø"/>
            </a:pPr>
            <a:endParaRPr lang="en-US" sz="2400" dirty="0">
              <a:latin typeface="Arial" panose="020B0604020202020204" pitchFamily="34" charset="0"/>
              <a:cs typeface="Arial" panose="020B0604020202020204" pitchFamily="34" charset="0"/>
            </a:endParaRPr>
          </a:p>
        </p:txBody>
      </p:sp>
      <p:pic>
        <p:nvPicPr>
          <p:cNvPr id="7" name="Picture 3"/>
          <p:cNvPicPr/>
          <p:nvPr/>
        </p:nvPicPr>
        <p:blipFill>
          <a:blip r:embed="rId2"/>
          <a:stretch/>
        </p:blipFill>
        <p:spPr>
          <a:xfrm>
            <a:off x="0" y="27180"/>
            <a:ext cx="1029600" cy="803880"/>
          </a:xfrm>
          <a:prstGeom prst="rect">
            <a:avLst/>
          </a:prstGeom>
          <a:ln>
            <a:noFill/>
          </a:ln>
        </p:spPr>
      </p:pic>
    </p:spTree>
    <p:extLst>
      <p:ext uri="{BB962C8B-B14F-4D97-AF65-F5344CB8AC3E}">
        <p14:creationId xmlns:p14="http://schemas.microsoft.com/office/powerpoint/2010/main" val="1694772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additive="base">
                                        <p:cTn id="7"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
                                            <p:txEl>
                                              <p:pRg st="2" end="2"/>
                                            </p:txEl>
                                          </p:spTgt>
                                        </p:tgtEl>
                                        <p:attrNameLst>
                                          <p:attrName>style.visibility</p:attrName>
                                        </p:attrNameLst>
                                      </p:cBhvr>
                                      <p:to>
                                        <p:strVal val="visible"/>
                                      </p:to>
                                    </p:set>
                                    <p:anim calcmode="lin" valueType="num">
                                      <p:cBhvr additive="base">
                                        <p:cTn id="13"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8">
                                            <p:txEl>
                                              <p:pRg st="4" end="4"/>
                                            </p:txEl>
                                          </p:spTgt>
                                        </p:tgtEl>
                                        <p:attrNameLst>
                                          <p:attrName>style.visibility</p:attrName>
                                        </p:attrNameLst>
                                      </p:cBhvr>
                                      <p:to>
                                        <p:strVal val="visible"/>
                                      </p:to>
                                    </p:set>
                                    <p:anim calcmode="lin" valueType="num">
                                      <p:cBhvr additive="base">
                                        <p:cTn id="19" dur="500" fill="hold"/>
                                        <p:tgtEl>
                                          <p:spTgt spid="8">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8">
                                            <p:txEl>
                                              <p:pRg st="6" end="6"/>
                                            </p:txEl>
                                          </p:spTgt>
                                        </p:tgtEl>
                                        <p:attrNameLst>
                                          <p:attrName>style.visibility</p:attrName>
                                        </p:attrNameLst>
                                      </p:cBhvr>
                                      <p:to>
                                        <p:strVal val="visible"/>
                                      </p:to>
                                    </p:set>
                                    <p:anim calcmode="lin" valueType="num">
                                      <p:cBhvr additive="base">
                                        <p:cTn id="25" dur="500" fill="hold"/>
                                        <p:tgtEl>
                                          <p:spTgt spid="8">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8">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8">
                                            <p:txEl>
                                              <p:pRg st="8" end="8"/>
                                            </p:txEl>
                                          </p:spTgt>
                                        </p:tgtEl>
                                        <p:attrNameLst>
                                          <p:attrName>style.visibility</p:attrName>
                                        </p:attrNameLst>
                                      </p:cBhvr>
                                      <p:to>
                                        <p:strVal val="visible"/>
                                      </p:to>
                                    </p:set>
                                    <p:anim calcmode="lin" valueType="num">
                                      <p:cBhvr additive="base">
                                        <p:cTn id="31" dur="500" fill="hold"/>
                                        <p:tgtEl>
                                          <p:spTgt spid="8">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8">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 name="CustomShape 1"/>
          <p:cNvSpPr/>
          <p:nvPr/>
        </p:nvSpPr>
        <p:spPr>
          <a:xfrm>
            <a:off x="496080" y="90540"/>
            <a:ext cx="8914680" cy="677160"/>
          </a:xfrm>
          <a:prstGeom prst="rect">
            <a:avLst/>
          </a:prstGeom>
          <a:noFill/>
          <a:ln w="12600">
            <a:noFill/>
          </a:ln>
        </p:spPr>
        <p:style>
          <a:lnRef idx="0">
            <a:scrgbClr r="0" g="0" b="0"/>
          </a:lnRef>
          <a:fillRef idx="0">
            <a:scrgbClr r="0" g="0" b="0"/>
          </a:fillRef>
          <a:effectRef idx="0">
            <a:scrgbClr r="0" g="0" b="0"/>
          </a:effectRef>
          <a:fontRef idx="minor"/>
        </p:style>
        <p:txBody>
          <a:bodyPr lIns="0" tIns="0" rIns="0" bIns="0" anchor="ctr">
            <a:normAutofit/>
          </a:bodyPr>
          <a:lstStyle/>
          <a:p>
            <a:pPr algn="ctr"/>
            <a:r>
              <a:rPr lang="en-IN" sz="2800" b="1" spc="-1" dirty="0" smtClean="0">
                <a:solidFill>
                  <a:srgbClr val="000000"/>
                </a:solidFill>
                <a:latin typeface="Arial"/>
                <a:ea typeface="Arial"/>
              </a:rPr>
              <a:t>Investor Grievance </a:t>
            </a:r>
            <a:r>
              <a:rPr lang="en-IN" sz="2800" b="1" spc="-1" dirty="0" err="1" smtClean="0">
                <a:solidFill>
                  <a:srgbClr val="000000"/>
                </a:solidFill>
                <a:latin typeface="Arial"/>
                <a:ea typeface="Arial"/>
              </a:rPr>
              <a:t>Redressal</a:t>
            </a:r>
            <a:endParaRPr lang="en-IN" sz="2800" b="1" spc="-1" dirty="0">
              <a:solidFill>
                <a:srgbClr val="000000"/>
              </a:solidFill>
              <a:latin typeface="Arial"/>
              <a:ea typeface="Arial"/>
            </a:endParaRPr>
          </a:p>
        </p:txBody>
      </p:sp>
      <p:sp>
        <p:nvSpPr>
          <p:cNvPr id="5"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chemeClr val="bg1"/>
                </a:solidFill>
                <a:latin typeface="Arial"/>
              </a:rPr>
              <a:t>35</a:t>
            </a:r>
            <a:endParaRPr lang="en-IN" sz="1000" b="1" strike="noStrike" spc="-1" dirty="0">
              <a:solidFill>
                <a:schemeClr val="bg1"/>
              </a:solidFill>
              <a:latin typeface="Arial"/>
            </a:endParaRPr>
          </a:p>
        </p:txBody>
      </p:sp>
      <p:sp>
        <p:nvSpPr>
          <p:cNvPr id="2" name="TextBox 1"/>
          <p:cNvSpPr txBox="1"/>
          <p:nvPr/>
        </p:nvSpPr>
        <p:spPr>
          <a:xfrm>
            <a:off x="248300" y="1051035"/>
            <a:ext cx="9228083" cy="5324535"/>
          </a:xfrm>
          <a:prstGeom prst="rect">
            <a:avLst/>
          </a:prstGeom>
          <a:noFill/>
        </p:spPr>
        <p:txBody>
          <a:bodyPr wrap="square" rtlCol="0">
            <a:spAutoFit/>
          </a:bodyPr>
          <a:lstStyle/>
          <a:p>
            <a:pPr marL="285750" indent="-285750">
              <a:buFont typeface="Wingdings" panose="05000000000000000000" pitchFamily="2" charset="2"/>
              <a:buChar char="Ø"/>
            </a:pPr>
            <a:r>
              <a:rPr lang="en-US" sz="2400" dirty="0" smtClean="0"/>
              <a:t>If investor has dispute with his Stock Broker</a:t>
            </a:r>
            <a:r>
              <a:rPr lang="en-US" dirty="0" smtClean="0"/>
              <a:t>:</a:t>
            </a:r>
          </a:p>
          <a:p>
            <a:endParaRPr lang="en-US" dirty="0" smtClean="0"/>
          </a:p>
          <a:p>
            <a:pPr marL="857250" lvl="1" indent="-400050" algn="just">
              <a:buFont typeface="+mj-lt"/>
              <a:buAutoNum type="romanLcPeriod"/>
            </a:pPr>
            <a:r>
              <a:rPr lang="en-US" sz="2000" dirty="0"/>
              <a:t>Immediately question </a:t>
            </a:r>
            <a:r>
              <a:rPr lang="en-US" sz="2000" dirty="0" smtClean="0"/>
              <a:t>the Stock Broker about </a:t>
            </a:r>
            <a:r>
              <a:rPr lang="en-US" sz="2000" dirty="0"/>
              <a:t>any transaction that you do not understand or you did not authorize your trading member</a:t>
            </a:r>
            <a:r>
              <a:rPr lang="en-US" sz="2000" dirty="0" smtClean="0"/>
              <a:t>.</a:t>
            </a:r>
          </a:p>
          <a:p>
            <a:pPr lvl="1" algn="just"/>
            <a:endParaRPr lang="en-US" sz="2000" dirty="0"/>
          </a:p>
          <a:p>
            <a:pPr marL="857250" lvl="1" indent="-400050" algn="just">
              <a:buFont typeface="+mj-lt"/>
              <a:buAutoNum type="romanLcPeriod" startAt="2"/>
            </a:pPr>
            <a:r>
              <a:rPr lang="en-US" sz="2000" dirty="0" smtClean="0"/>
              <a:t>Investor should raise such complaint </a:t>
            </a:r>
            <a:r>
              <a:rPr lang="en-US" sz="2000" dirty="0"/>
              <a:t>in writing to the trading </a:t>
            </a:r>
            <a:r>
              <a:rPr lang="en-US" sz="2000" dirty="0" smtClean="0"/>
              <a:t>member and retain </a:t>
            </a:r>
            <a:r>
              <a:rPr lang="en-US" sz="2000" dirty="0"/>
              <a:t>copies of </a:t>
            </a:r>
            <a:r>
              <a:rPr lang="en-US" sz="2000" dirty="0" smtClean="0"/>
              <a:t>all related </a:t>
            </a:r>
            <a:r>
              <a:rPr lang="en-US" sz="2000" dirty="0"/>
              <a:t>correspondence done with the trading member</a:t>
            </a:r>
            <a:r>
              <a:rPr lang="en-US" sz="2000" dirty="0" smtClean="0"/>
              <a:t>.</a:t>
            </a:r>
          </a:p>
          <a:p>
            <a:pPr lvl="1" algn="just"/>
            <a:endParaRPr lang="en-US" sz="2000" dirty="0"/>
          </a:p>
          <a:p>
            <a:pPr marL="857250" lvl="1" indent="-400050" algn="just">
              <a:buFont typeface="+mj-lt"/>
              <a:buAutoNum type="romanLcPeriod" startAt="3"/>
            </a:pPr>
            <a:r>
              <a:rPr lang="en-US" sz="2000" dirty="0"/>
              <a:t>In case your complaint has not been addressed/ redressed by the trading member file complaint with Stock </a:t>
            </a:r>
            <a:r>
              <a:rPr lang="en-US" sz="2000" dirty="0" smtClean="0"/>
              <a:t>Exchange.</a:t>
            </a:r>
          </a:p>
          <a:p>
            <a:pPr marL="857250" lvl="1" indent="-400050" algn="just">
              <a:buFont typeface="+mj-lt"/>
              <a:buAutoNum type="romanLcPeriod" startAt="3"/>
            </a:pPr>
            <a:endParaRPr lang="en-US" sz="2000" dirty="0"/>
          </a:p>
          <a:p>
            <a:pPr marL="857250" lvl="1" indent="-400050" algn="just">
              <a:buFont typeface="+mj-lt"/>
              <a:buAutoNum type="romanLcPeriod" startAt="3"/>
            </a:pPr>
            <a:r>
              <a:rPr lang="en-US" sz="2000" dirty="0" smtClean="0"/>
              <a:t>In case you don’t receive any satisfactory response/ </a:t>
            </a:r>
            <a:r>
              <a:rPr lang="en-US" sz="2000" dirty="0" err="1" smtClean="0"/>
              <a:t>redressal</a:t>
            </a:r>
            <a:r>
              <a:rPr lang="en-US" sz="2000" dirty="0" smtClean="0"/>
              <a:t> of your grievance from Stock Exchange as well, you may file your complaint on SEBI SCORES.</a:t>
            </a:r>
          </a:p>
          <a:p>
            <a:pPr marL="857250" lvl="1" indent="-400050" algn="just">
              <a:buFont typeface="+mj-lt"/>
              <a:buAutoNum type="romanLcPeriod" startAt="3"/>
            </a:pPr>
            <a:endParaRPr lang="en-US" sz="2000" dirty="0" smtClean="0"/>
          </a:p>
          <a:p>
            <a:pPr marL="285750" indent="-285750">
              <a:buFont typeface="Wingdings" panose="05000000000000000000" pitchFamily="2" charset="2"/>
              <a:buChar char="Ø"/>
            </a:pPr>
            <a:endParaRPr lang="en-US" dirty="0" smtClean="0"/>
          </a:p>
        </p:txBody>
      </p:sp>
      <p:pic>
        <p:nvPicPr>
          <p:cNvPr id="7" name="Picture 3"/>
          <p:cNvPicPr/>
          <p:nvPr/>
        </p:nvPicPr>
        <p:blipFill>
          <a:blip r:embed="rId3"/>
          <a:stretch/>
        </p:blipFill>
        <p:spPr>
          <a:xfrm>
            <a:off x="0" y="27180"/>
            <a:ext cx="1029600" cy="803880"/>
          </a:xfrm>
          <a:prstGeom prst="rect">
            <a:avLst/>
          </a:prstGeom>
          <a:ln>
            <a:noFill/>
          </a:ln>
        </p:spPr>
      </p:pic>
    </p:spTree>
    <p:extLst>
      <p:ext uri="{BB962C8B-B14F-4D97-AF65-F5344CB8AC3E}">
        <p14:creationId xmlns:p14="http://schemas.microsoft.com/office/powerpoint/2010/main" val="1153669516"/>
      </p:ext>
    </p:extLst>
  </p:cSld>
  <p:clrMapOvr>
    <a:masterClrMapping/>
  </p:clrMapOvr>
  <p:timing>
    <p:tnLst>
      <p:par>
        <p:cTn id="1" dur="indefinite" restart="never" nodeType="tmRoot"/>
      </p:par>
    </p:tnLst>
  </p:timing>
</p:sld>
</file>

<file path=ppt/slides/slide38.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 name="CustomShape 1"/>
          <p:cNvSpPr/>
          <p:nvPr/>
        </p:nvSpPr>
        <p:spPr>
          <a:xfrm>
            <a:off x="496080" y="27180"/>
            <a:ext cx="8914680" cy="677160"/>
          </a:xfrm>
          <a:prstGeom prst="rect">
            <a:avLst/>
          </a:prstGeom>
          <a:noFill/>
          <a:ln w="12600">
            <a:noFill/>
          </a:ln>
        </p:spPr>
        <p:style>
          <a:lnRef idx="0">
            <a:scrgbClr r="0" g="0" b="0"/>
          </a:lnRef>
          <a:fillRef idx="0">
            <a:scrgbClr r="0" g="0" b="0"/>
          </a:fillRef>
          <a:effectRef idx="0">
            <a:scrgbClr r="0" g="0" b="0"/>
          </a:effectRef>
          <a:fontRef idx="minor"/>
        </p:style>
        <p:txBody>
          <a:bodyPr lIns="0" tIns="0" rIns="0" bIns="0" anchor="ctr">
            <a:normAutofit/>
          </a:bodyPr>
          <a:lstStyle/>
          <a:p>
            <a:pPr algn="ctr"/>
            <a:r>
              <a:rPr lang="en-IN" sz="2800" b="1" spc="-1" dirty="0" smtClean="0">
                <a:solidFill>
                  <a:srgbClr val="000000"/>
                </a:solidFill>
                <a:latin typeface="Arial"/>
                <a:ea typeface="Arial"/>
              </a:rPr>
              <a:t>Investor Grievance </a:t>
            </a:r>
            <a:r>
              <a:rPr lang="en-IN" sz="2800" b="1" spc="-1" dirty="0" err="1" smtClean="0">
                <a:solidFill>
                  <a:srgbClr val="000000"/>
                </a:solidFill>
                <a:latin typeface="Arial"/>
                <a:ea typeface="Arial"/>
              </a:rPr>
              <a:t>Redressal</a:t>
            </a:r>
            <a:endParaRPr lang="en-IN" sz="2800" b="1" spc="-1" dirty="0">
              <a:solidFill>
                <a:srgbClr val="000000"/>
              </a:solidFill>
              <a:latin typeface="Arial"/>
              <a:ea typeface="Arial"/>
            </a:endParaRPr>
          </a:p>
        </p:txBody>
      </p:sp>
      <p:sp>
        <p:nvSpPr>
          <p:cNvPr id="2" name="TextBox 1"/>
          <p:cNvSpPr txBox="1"/>
          <p:nvPr/>
        </p:nvSpPr>
        <p:spPr>
          <a:xfrm>
            <a:off x="248300" y="1051035"/>
            <a:ext cx="9287585" cy="4970942"/>
          </a:xfrm>
          <a:prstGeom prst="rect">
            <a:avLst/>
          </a:prstGeom>
          <a:noFill/>
        </p:spPr>
        <p:txBody>
          <a:bodyPr wrap="square" rtlCol="0">
            <a:spAutoFit/>
          </a:bodyPr>
          <a:lstStyle/>
          <a:p>
            <a:pPr marL="285750" indent="-285750">
              <a:buFont typeface="Wingdings" panose="05000000000000000000" pitchFamily="2" charset="2"/>
              <a:buChar char="Ø"/>
            </a:pPr>
            <a:r>
              <a:rPr lang="en-US" dirty="0" smtClean="0"/>
              <a:t>Complaints at Exchange can </a:t>
            </a:r>
            <a:r>
              <a:rPr lang="en-US" dirty="0"/>
              <a:t>be filed by Investor </a:t>
            </a:r>
            <a:r>
              <a:rPr lang="en-US" dirty="0" smtClean="0"/>
              <a:t>via :</a:t>
            </a:r>
          </a:p>
          <a:p>
            <a:pPr marL="285750" indent="-285750">
              <a:buFont typeface="Wingdings" panose="05000000000000000000" pitchFamily="2" charset="2"/>
              <a:buChar char="Ø"/>
            </a:pPr>
            <a:endParaRPr lang="en-US" dirty="0"/>
          </a:p>
          <a:p>
            <a:pPr marL="857250" lvl="1" indent="-400050">
              <a:buFont typeface="+mj-lt"/>
              <a:buAutoNum type="romanLcPeriod"/>
            </a:pPr>
            <a:r>
              <a:rPr lang="en-US" dirty="0" smtClean="0"/>
              <a:t>Online </a:t>
            </a:r>
            <a:r>
              <a:rPr lang="en-US" dirty="0"/>
              <a:t>portal of the </a:t>
            </a:r>
            <a:r>
              <a:rPr lang="en-US" dirty="0" smtClean="0"/>
              <a:t>Exchange</a:t>
            </a:r>
          </a:p>
          <a:p>
            <a:pPr marL="857250" lvl="1" indent="-400050">
              <a:buFont typeface="+mj-lt"/>
              <a:buAutoNum type="romanLcPeriod"/>
            </a:pPr>
            <a:endParaRPr lang="en-US" dirty="0"/>
          </a:p>
          <a:p>
            <a:pPr marL="857250" lvl="1" indent="-400050">
              <a:buFont typeface="+mj-lt"/>
              <a:buAutoNum type="romanLcPeriod"/>
            </a:pPr>
            <a:r>
              <a:rPr lang="en-US" dirty="0" smtClean="0"/>
              <a:t>Email </a:t>
            </a:r>
          </a:p>
          <a:p>
            <a:pPr marL="857250" lvl="1" indent="-400050">
              <a:buFont typeface="+mj-lt"/>
              <a:buAutoNum type="romanLcPeriod"/>
            </a:pPr>
            <a:endParaRPr lang="en-US" dirty="0"/>
          </a:p>
          <a:p>
            <a:pPr marL="857250" lvl="1" indent="-400050">
              <a:buFont typeface="+mj-lt"/>
              <a:buAutoNum type="romanLcPeriod"/>
            </a:pPr>
            <a:r>
              <a:rPr lang="en-US" dirty="0"/>
              <a:t>Physical letter at any Investor Service Centre </a:t>
            </a:r>
            <a:endParaRPr lang="en-US" dirty="0" smtClean="0"/>
          </a:p>
          <a:p>
            <a:pPr marL="857250" lvl="1" indent="-400050">
              <a:buFont typeface="+mj-lt"/>
              <a:buAutoNum type="romanLcPeriod"/>
            </a:pPr>
            <a:endParaRPr lang="en-US" dirty="0"/>
          </a:p>
          <a:p>
            <a:pPr marL="857250" lvl="1" indent="-400050">
              <a:buFont typeface="+mj-lt"/>
              <a:buAutoNum type="romanLcPeriod"/>
            </a:pPr>
            <a:r>
              <a:rPr lang="en-US" dirty="0"/>
              <a:t>Complaint can be filed by investor at the nearest Investor </a:t>
            </a:r>
            <a:r>
              <a:rPr lang="en-US" dirty="0" smtClean="0"/>
              <a:t>Service </a:t>
            </a:r>
            <a:r>
              <a:rPr lang="en-US" dirty="0"/>
              <a:t>Centre (ISC) </a:t>
            </a:r>
          </a:p>
          <a:p>
            <a:pPr marL="285750" indent="-285750">
              <a:buFont typeface="Wingdings" panose="05000000000000000000" pitchFamily="2" charset="2"/>
              <a:buChar char="Ø"/>
            </a:pPr>
            <a:endParaRPr lang="en-US" dirty="0" smtClean="0"/>
          </a:p>
          <a:p>
            <a:pPr marL="285750" indent="-285750">
              <a:buFont typeface="Wingdings" panose="05000000000000000000" pitchFamily="2" charset="2"/>
              <a:buChar char="Ø"/>
            </a:pPr>
            <a:endParaRPr lang="en-US" dirty="0" smtClean="0"/>
          </a:p>
          <a:p>
            <a:pPr marL="285750" indent="-285750" algn="just">
              <a:buFont typeface="Wingdings" panose="05000000000000000000" pitchFamily="2" charset="2"/>
              <a:buChar char="Ø"/>
            </a:pPr>
            <a:r>
              <a:rPr lang="en-US" dirty="0" smtClean="0"/>
              <a:t>In case aggrieved </a:t>
            </a:r>
            <a:r>
              <a:rPr lang="en-US" dirty="0"/>
              <a:t>by the resolution </a:t>
            </a:r>
            <a:r>
              <a:rPr lang="en-US" dirty="0" smtClean="0"/>
              <a:t>given by Stock Exchange </a:t>
            </a:r>
            <a:r>
              <a:rPr lang="en-US" dirty="0" smtClean="0">
                <a:sym typeface="Wingdings" panose="05000000000000000000" pitchFamily="2" charset="2"/>
              </a:rPr>
              <a:t></a:t>
            </a:r>
            <a:r>
              <a:rPr lang="en-US" dirty="0" smtClean="0"/>
              <a:t> Approach Investor </a:t>
            </a:r>
            <a:r>
              <a:rPr lang="en-US" dirty="0"/>
              <a:t>Grievance Resolution Panel (IGRP</a:t>
            </a:r>
            <a:r>
              <a:rPr lang="en-US" dirty="0" smtClean="0"/>
              <a:t>).</a:t>
            </a:r>
          </a:p>
          <a:p>
            <a:pPr marL="285750" indent="-285750" algn="just">
              <a:buFont typeface="Wingdings" panose="05000000000000000000" pitchFamily="2" charset="2"/>
              <a:buChar char="Ø"/>
            </a:pPr>
            <a:endParaRPr lang="en-US" dirty="0" smtClean="0"/>
          </a:p>
          <a:p>
            <a:pPr marL="285750" indent="-285750" algn="just">
              <a:buFont typeface="Wingdings" panose="05000000000000000000" pitchFamily="2" charset="2"/>
              <a:buChar char="Ø"/>
            </a:pPr>
            <a:endParaRPr lang="en-US" dirty="0" smtClean="0"/>
          </a:p>
          <a:p>
            <a:pPr marL="285750" indent="-285750" algn="just">
              <a:buFont typeface="Wingdings" panose="05000000000000000000" pitchFamily="2" charset="2"/>
              <a:buChar char="Ø"/>
            </a:pPr>
            <a:r>
              <a:rPr lang="en-US" dirty="0" smtClean="0"/>
              <a:t>In </a:t>
            </a:r>
            <a:r>
              <a:rPr lang="en-US" dirty="0"/>
              <a:t>case </a:t>
            </a:r>
            <a:r>
              <a:rPr lang="en-US" dirty="0" smtClean="0"/>
              <a:t>aggrieved </a:t>
            </a:r>
            <a:r>
              <a:rPr lang="en-US" dirty="0"/>
              <a:t>by the resolution </a:t>
            </a:r>
            <a:r>
              <a:rPr lang="en-US" dirty="0" smtClean="0"/>
              <a:t>given by IGRP </a:t>
            </a:r>
            <a:r>
              <a:rPr lang="en-US" dirty="0" smtClean="0">
                <a:sym typeface="Wingdings" panose="05000000000000000000" pitchFamily="2" charset="2"/>
              </a:rPr>
              <a:t> Take up the matter via Arbitration, a quasi judicial mechanism.</a:t>
            </a:r>
            <a:endParaRPr lang="en-US" dirty="0"/>
          </a:p>
        </p:txBody>
      </p:sp>
      <p:sp>
        <p:nvSpPr>
          <p:cNvPr id="5"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36</a:t>
            </a:r>
            <a:endParaRPr lang="en-IN" sz="1000" b="0" strike="noStrike" spc="-1" dirty="0">
              <a:latin typeface="Arial"/>
            </a:endParaRPr>
          </a:p>
        </p:txBody>
      </p:sp>
      <p:pic>
        <p:nvPicPr>
          <p:cNvPr id="6" name="Picture 3"/>
          <p:cNvPicPr/>
          <p:nvPr/>
        </p:nvPicPr>
        <p:blipFill>
          <a:blip r:embed="rId3"/>
          <a:stretch/>
        </p:blipFill>
        <p:spPr>
          <a:xfrm>
            <a:off x="0" y="27180"/>
            <a:ext cx="1029600" cy="803880"/>
          </a:xfrm>
          <a:prstGeom prst="rect">
            <a:avLst/>
          </a:prstGeom>
          <a:ln>
            <a:noFill/>
          </a:ln>
        </p:spPr>
      </p:pic>
    </p:spTree>
    <p:extLst>
      <p:ext uri="{BB962C8B-B14F-4D97-AF65-F5344CB8AC3E}">
        <p14:creationId xmlns:p14="http://schemas.microsoft.com/office/powerpoint/2010/main" val="3615492540"/>
      </p:ext>
    </p:extLst>
  </p:cSld>
  <p:clrMapOvr>
    <a:masterClrMapping/>
  </p:clrMapOvr>
  <p:timing>
    <p:tnLst>
      <p:par>
        <p:cTn id="1" dur="indefinite" restart="never" nodeType="tmRoot"/>
      </p:par>
    </p:tnLst>
  </p:timing>
</p:sld>
</file>

<file path=ppt/slides/slide39.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 name="CustomShape 1"/>
          <p:cNvSpPr/>
          <p:nvPr/>
        </p:nvSpPr>
        <p:spPr>
          <a:xfrm>
            <a:off x="-230040" y="2716484"/>
            <a:ext cx="9867960" cy="820440"/>
          </a:xfrm>
          <a:prstGeom prst="rect">
            <a:avLst/>
          </a:prstGeom>
          <a:noFill/>
          <a:ln w="12600">
            <a:noFill/>
          </a:ln>
        </p:spPr>
        <p:style>
          <a:lnRef idx="0">
            <a:scrgbClr r="0" g="0" b="0"/>
          </a:lnRef>
          <a:fillRef idx="0">
            <a:scrgbClr r="0" g="0" b="0"/>
          </a:fillRef>
          <a:effectRef idx="0">
            <a:scrgbClr r="0" g="0" b="0"/>
          </a:effectRef>
          <a:fontRef idx="minor"/>
        </p:style>
        <p:txBody>
          <a:bodyPr lIns="45000" tIns="45000" rIns="45000" bIns="45000" anchor="b"/>
          <a:lstStyle/>
          <a:p>
            <a:pPr algn="ctr">
              <a:lnSpc>
                <a:spcPct val="100000"/>
              </a:lnSpc>
            </a:pPr>
            <a:r>
              <a:rPr lang="en-IN" sz="4800" b="1" strike="noStrike" spc="-1" dirty="0" smtClean="0">
                <a:solidFill>
                  <a:srgbClr val="000000"/>
                </a:solidFill>
                <a:latin typeface="Arial"/>
                <a:ea typeface="Arial"/>
              </a:rPr>
              <a:t>DEPOSITORY SERVICES</a:t>
            </a:r>
            <a:endParaRPr lang="en-IN" sz="4800" b="0" strike="noStrike" spc="-1" dirty="0">
              <a:latin typeface="Arial"/>
            </a:endParaRPr>
          </a:p>
        </p:txBody>
      </p:sp>
      <p:sp>
        <p:nvSpPr>
          <p:cNvPr id="4"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chemeClr val="bg1"/>
                </a:solidFill>
                <a:latin typeface="Arial"/>
              </a:rPr>
              <a:t>37</a:t>
            </a:r>
            <a:endParaRPr lang="en-IN" sz="1000" b="1" strike="noStrike" spc="-1" dirty="0">
              <a:solidFill>
                <a:schemeClr val="bg1"/>
              </a:solidFill>
              <a:latin typeface="Arial"/>
            </a:endParaRPr>
          </a:p>
        </p:txBody>
      </p:sp>
      <p:pic>
        <p:nvPicPr>
          <p:cNvPr id="6" name="Picture 3"/>
          <p:cNvPicPr/>
          <p:nvPr/>
        </p:nvPicPr>
        <p:blipFill>
          <a:blip r:embed="rId2"/>
          <a:stretch/>
        </p:blipFill>
        <p:spPr>
          <a:xfrm>
            <a:off x="0" y="27180"/>
            <a:ext cx="1029600" cy="803880"/>
          </a:xfrm>
          <a:prstGeom prst="rect">
            <a:avLst/>
          </a:prstGeom>
          <a:ln>
            <a:noFill/>
          </a:ln>
        </p:spPr>
      </p:pic>
    </p:spTree>
    <p:extLst>
      <p:ext uri="{BB962C8B-B14F-4D97-AF65-F5344CB8AC3E}">
        <p14:creationId xmlns:p14="http://schemas.microsoft.com/office/powerpoint/2010/main" val="2292268999"/>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40.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CustomShape 1"/>
          <p:cNvSpPr/>
          <p:nvPr/>
        </p:nvSpPr>
        <p:spPr>
          <a:xfrm>
            <a:off x="495360" y="92160"/>
            <a:ext cx="8914680" cy="673920"/>
          </a:xfrm>
          <a:prstGeom prst="rect">
            <a:avLst/>
          </a:prstGeom>
          <a:noFill/>
          <a:ln w="12600">
            <a:noFill/>
          </a:ln>
        </p:spPr>
        <p:style>
          <a:lnRef idx="0">
            <a:scrgbClr r="0" g="0" b="0"/>
          </a:lnRef>
          <a:fillRef idx="0">
            <a:scrgbClr r="0" g="0" b="0"/>
          </a:fillRef>
          <a:effectRef idx="0">
            <a:scrgbClr r="0" g="0" b="0"/>
          </a:effectRef>
          <a:fontRef idx="minor"/>
        </p:style>
        <p:txBody>
          <a:bodyPr lIns="0" tIns="0" rIns="0" bIns="0" anchor="ctr"/>
          <a:lstStyle/>
          <a:p>
            <a:pPr algn="ctr">
              <a:lnSpc>
                <a:spcPct val="93000"/>
              </a:lnSpc>
            </a:pPr>
            <a:r>
              <a:rPr lang="en-IN" sz="2800" b="1" strike="noStrike" spc="-1" dirty="0">
                <a:solidFill>
                  <a:srgbClr val="000000"/>
                </a:solidFill>
                <a:latin typeface="Arial"/>
                <a:ea typeface="Arial"/>
              </a:rPr>
              <a:t>FLOW OF PRESENTATION</a:t>
            </a:r>
            <a:endParaRPr lang="en-IN" sz="2800" b="0" strike="noStrike" spc="-1" dirty="0">
              <a:latin typeface="Arial"/>
            </a:endParaRPr>
          </a:p>
        </p:txBody>
      </p:sp>
      <p:sp>
        <p:nvSpPr>
          <p:cNvPr id="170" name="CustomShape 2"/>
          <p:cNvSpPr/>
          <p:nvPr/>
        </p:nvSpPr>
        <p:spPr>
          <a:xfrm>
            <a:off x="356040" y="1058760"/>
            <a:ext cx="9054000" cy="5189040"/>
          </a:xfrm>
          <a:prstGeom prst="rect">
            <a:avLst/>
          </a:prstGeom>
          <a:noFill/>
          <a:ln w="12600">
            <a:noFill/>
          </a:ln>
        </p:spPr>
        <p:style>
          <a:lnRef idx="0">
            <a:scrgbClr r="0" g="0" b="0"/>
          </a:lnRef>
          <a:fillRef idx="0">
            <a:scrgbClr r="0" g="0" b="0"/>
          </a:fillRef>
          <a:effectRef idx="0">
            <a:scrgbClr r="0" g="0" b="0"/>
          </a:effectRef>
          <a:fontRef idx="minor"/>
        </p:style>
        <p:txBody>
          <a:bodyPr lIns="0" tIns="0" rIns="0" bIns="0"/>
          <a:lstStyle/>
          <a:p>
            <a:pPr marL="343620" indent="-342900">
              <a:lnSpc>
                <a:spcPct val="100000"/>
              </a:lnSpc>
              <a:spcBef>
                <a:spcPts val="1400"/>
              </a:spcBef>
              <a:buClr>
                <a:srgbClr val="000000"/>
              </a:buClr>
              <a:buFont typeface="Wingdings" panose="05000000000000000000" pitchFamily="2" charset="2"/>
              <a:buChar char="Ø"/>
            </a:pPr>
            <a:r>
              <a:rPr lang="en-US" sz="2400" spc="-1" dirty="0" err="1" smtClean="0">
                <a:solidFill>
                  <a:srgbClr val="000000"/>
                </a:solidFill>
              </a:rPr>
              <a:t>Demat</a:t>
            </a:r>
            <a:r>
              <a:rPr lang="en-US" sz="2400" spc="-1" dirty="0" smtClean="0">
                <a:solidFill>
                  <a:srgbClr val="000000"/>
                </a:solidFill>
              </a:rPr>
              <a:t> Account</a:t>
            </a:r>
            <a:endParaRPr lang="en-IN" sz="2400" spc="-1" dirty="0" smtClean="0">
              <a:solidFill>
                <a:srgbClr val="000000"/>
              </a:solidFill>
            </a:endParaRPr>
          </a:p>
          <a:p>
            <a:pPr marL="343620" indent="-342900">
              <a:spcBef>
                <a:spcPts val="1400"/>
              </a:spcBef>
              <a:buClr>
                <a:srgbClr val="000000"/>
              </a:buClr>
              <a:buFont typeface="Wingdings" panose="05000000000000000000" pitchFamily="2" charset="2"/>
              <a:buChar char="Ø"/>
            </a:pPr>
            <a:r>
              <a:rPr lang="en-US" sz="2400" spc="-1" dirty="0">
                <a:solidFill>
                  <a:srgbClr val="000000"/>
                </a:solidFill>
              </a:rPr>
              <a:t>Basic Services </a:t>
            </a:r>
            <a:r>
              <a:rPr lang="en-US" sz="2400" spc="-1" dirty="0" err="1">
                <a:solidFill>
                  <a:srgbClr val="000000"/>
                </a:solidFill>
              </a:rPr>
              <a:t>Demat</a:t>
            </a:r>
            <a:r>
              <a:rPr lang="en-US" sz="2400" spc="-1" dirty="0">
                <a:solidFill>
                  <a:srgbClr val="000000"/>
                </a:solidFill>
              </a:rPr>
              <a:t> Account (BSDA)</a:t>
            </a:r>
            <a:endParaRPr lang="en-IN" sz="2400" spc="-1" dirty="0">
              <a:solidFill>
                <a:srgbClr val="000000"/>
              </a:solidFill>
            </a:endParaRPr>
          </a:p>
          <a:p>
            <a:pPr marL="343620" indent="-342900">
              <a:lnSpc>
                <a:spcPct val="100000"/>
              </a:lnSpc>
              <a:spcBef>
                <a:spcPts val="1400"/>
              </a:spcBef>
              <a:buClr>
                <a:srgbClr val="000000"/>
              </a:buClr>
              <a:buFont typeface="Wingdings" panose="05000000000000000000" pitchFamily="2" charset="2"/>
              <a:buChar char="Ø"/>
            </a:pPr>
            <a:r>
              <a:rPr lang="en-IN" sz="2400" spc="-1" dirty="0" smtClean="0">
                <a:solidFill>
                  <a:srgbClr val="000000"/>
                </a:solidFill>
              </a:rPr>
              <a:t>Services </a:t>
            </a:r>
            <a:r>
              <a:rPr lang="en-IN" sz="2400" spc="-1" dirty="0">
                <a:solidFill>
                  <a:srgbClr val="000000"/>
                </a:solidFill>
              </a:rPr>
              <a:t>offered by </a:t>
            </a:r>
            <a:r>
              <a:rPr lang="en-IN" sz="2400" spc="-1" dirty="0" smtClean="0">
                <a:solidFill>
                  <a:srgbClr val="000000"/>
                </a:solidFill>
              </a:rPr>
              <a:t>Depositories</a:t>
            </a:r>
          </a:p>
          <a:p>
            <a:pPr marL="343620" indent="-342900">
              <a:lnSpc>
                <a:spcPct val="100000"/>
              </a:lnSpc>
              <a:spcBef>
                <a:spcPts val="1400"/>
              </a:spcBef>
              <a:buClr>
                <a:srgbClr val="000000"/>
              </a:buClr>
              <a:buFont typeface="Wingdings" panose="05000000000000000000" pitchFamily="2" charset="2"/>
              <a:buChar char="Ø"/>
            </a:pPr>
            <a:r>
              <a:rPr lang="en-US" sz="2400" spc="-1" dirty="0" smtClean="0">
                <a:solidFill>
                  <a:srgbClr val="000000"/>
                </a:solidFill>
              </a:rPr>
              <a:t>Transmission of Securities</a:t>
            </a:r>
            <a:endParaRPr lang="en-IN" sz="2400" spc="-1" dirty="0">
              <a:solidFill>
                <a:srgbClr val="000000"/>
              </a:solidFill>
            </a:endParaRPr>
          </a:p>
          <a:p>
            <a:pPr marL="343620" indent="-342900">
              <a:lnSpc>
                <a:spcPct val="100000"/>
              </a:lnSpc>
              <a:spcBef>
                <a:spcPts val="1400"/>
              </a:spcBef>
              <a:buClr>
                <a:srgbClr val="000000"/>
              </a:buClr>
              <a:buFont typeface="Wingdings" panose="05000000000000000000" pitchFamily="2" charset="2"/>
              <a:buChar char="Ø"/>
            </a:pPr>
            <a:r>
              <a:rPr lang="en-IN" sz="2400" spc="-1" dirty="0">
                <a:solidFill>
                  <a:srgbClr val="000000"/>
                </a:solidFill>
              </a:rPr>
              <a:t>What is a </a:t>
            </a:r>
            <a:r>
              <a:rPr lang="en-IN" sz="2400" spc="-1" dirty="0" smtClean="0">
                <a:solidFill>
                  <a:srgbClr val="000000"/>
                </a:solidFill>
              </a:rPr>
              <a:t>Pledge?</a:t>
            </a:r>
            <a:endParaRPr lang="en-IN" sz="2400" spc="-1" dirty="0">
              <a:solidFill>
                <a:srgbClr val="000000"/>
              </a:solidFill>
            </a:endParaRPr>
          </a:p>
          <a:p>
            <a:pPr marL="343620" indent="-342900">
              <a:lnSpc>
                <a:spcPct val="100000"/>
              </a:lnSpc>
              <a:spcBef>
                <a:spcPts val="1400"/>
              </a:spcBef>
              <a:buClr>
                <a:srgbClr val="000000"/>
              </a:buClr>
              <a:buFont typeface="Wingdings" panose="05000000000000000000" pitchFamily="2" charset="2"/>
              <a:buChar char="Ø"/>
            </a:pPr>
            <a:r>
              <a:rPr lang="en-IN" sz="2400" spc="-1" dirty="0" smtClean="0">
                <a:solidFill>
                  <a:srgbClr val="000000"/>
                </a:solidFill>
                <a:latin typeface="Arial"/>
              </a:rPr>
              <a:t>Margin Pledge </a:t>
            </a:r>
          </a:p>
          <a:p>
            <a:pPr marL="343620" indent="-342900">
              <a:lnSpc>
                <a:spcPct val="100000"/>
              </a:lnSpc>
              <a:spcBef>
                <a:spcPts val="1400"/>
              </a:spcBef>
              <a:buClr>
                <a:srgbClr val="000000"/>
              </a:buClr>
              <a:buFont typeface="Wingdings" panose="05000000000000000000" pitchFamily="2" charset="2"/>
              <a:buChar char="Ø"/>
            </a:pPr>
            <a:r>
              <a:rPr lang="en-IN" sz="2400" spc="-1" dirty="0" smtClean="0">
                <a:solidFill>
                  <a:srgbClr val="000000"/>
                </a:solidFill>
              </a:rPr>
              <a:t>Consolidated </a:t>
            </a:r>
            <a:r>
              <a:rPr lang="en-IN" sz="2400" spc="-1" dirty="0">
                <a:solidFill>
                  <a:srgbClr val="000000"/>
                </a:solidFill>
              </a:rPr>
              <a:t>Account Statement</a:t>
            </a:r>
          </a:p>
          <a:p>
            <a:pPr marL="343620" indent="-342900">
              <a:lnSpc>
                <a:spcPct val="100000"/>
              </a:lnSpc>
              <a:spcBef>
                <a:spcPts val="1400"/>
              </a:spcBef>
              <a:buClr>
                <a:srgbClr val="000000"/>
              </a:buClr>
              <a:buFont typeface="Wingdings" panose="05000000000000000000" pitchFamily="2" charset="2"/>
              <a:buChar char="Ø"/>
            </a:pPr>
            <a:r>
              <a:rPr lang="en-IN" sz="2400" spc="-1" dirty="0">
                <a:solidFill>
                  <a:srgbClr val="000000"/>
                </a:solidFill>
              </a:rPr>
              <a:t>Investor Grievance </a:t>
            </a:r>
            <a:r>
              <a:rPr lang="en-IN" sz="2400" spc="-1" dirty="0" err="1">
                <a:solidFill>
                  <a:srgbClr val="000000"/>
                </a:solidFill>
              </a:rPr>
              <a:t>Redressal</a:t>
            </a:r>
            <a:endParaRPr lang="en-IN" sz="2400" spc="-1" dirty="0">
              <a:solidFill>
                <a:srgbClr val="000000"/>
              </a:solidFill>
            </a:endParaRPr>
          </a:p>
          <a:p>
            <a:pPr marL="343620" indent="-342900">
              <a:lnSpc>
                <a:spcPct val="100000"/>
              </a:lnSpc>
              <a:spcBef>
                <a:spcPts val="1400"/>
              </a:spcBef>
              <a:buClr>
                <a:srgbClr val="000000"/>
              </a:buClr>
              <a:buFont typeface="Wingdings" panose="05000000000000000000" pitchFamily="2" charset="2"/>
              <a:buChar char="Ø"/>
            </a:pPr>
            <a:endParaRPr lang="en-IN" sz="2400" spc="-1" dirty="0" smtClean="0">
              <a:solidFill>
                <a:srgbClr val="000000"/>
              </a:solidFill>
              <a:latin typeface="Arial"/>
            </a:endParaRPr>
          </a:p>
          <a:p>
            <a:pPr marL="343080" indent="-342360">
              <a:lnSpc>
                <a:spcPct val="93000"/>
              </a:lnSpc>
              <a:spcBef>
                <a:spcPts val="1400"/>
              </a:spcBef>
            </a:pPr>
            <a:endParaRPr lang="en-IN" sz="2400" b="0" strike="noStrike" spc="-1" dirty="0">
              <a:latin typeface="Arial"/>
            </a:endParaRPr>
          </a:p>
          <a:p>
            <a:pPr marL="343080" indent="-342360">
              <a:lnSpc>
                <a:spcPct val="93000"/>
              </a:lnSpc>
              <a:spcBef>
                <a:spcPts val="1400"/>
              </a:spcBef>
            </a:pPr>
            <a:endParaRPr lang="en-IN" sz="2400" b="0" strike="noStrike" spc="-1" dirty="0">
              <a:latin typeface="Arial"/>
            </a:endParaRPr>
          </a:p>
          <a:p>
            <a:pPr marL="343080" indent="-342360">
              <a:lnSpc>
                <a:spcPct val="93000"/>
              </a:lnSpc>
              <a:spcBef>
                <a:spcPts val="1400"/>
              </a:spcBef>
            </a:pPr>
            <a:endParaRPr lang="en-IN" sz="2400" b="0" strike="noStrike" spc="-1" dirty="0">
              <a:latin typeface="Arial"/>
            </a:endParaRPr>
          </a:p>
          <a:p>
            <a:pPr marL="343080" indent="-342360">
              <a:lnSpc>
                <a:spcPct val="93000"/>
              </a:lnSpc>
              <a:spcBef>
                <a:spcPts val="1400"/>
              </a:spcBef>
            </a:pPr>
            <a:endParaRPr lang="en-IN" sz="2400" b="0" strike="noStrike" spc="-1" dirty="0">
              <a:latin typeface="Arial"/>
            </a:endParaRPr>
          </a:p>
          <a:p>
            <a:pPr marL="343080" indent="-342360">
              <a:lnSpc>
                <a:spcPct val="93000"/>
              </a:lnSpc>
              <a:spcBef>
                <a:spcPts val="1400"/>
              </a:spcBef>
            </a:pPr>
            <a:endParaRPr lang="en-IN" sz="2400" b="0" strike="noStrike" spc="-1" dirty="0">
              <a:latin typeface="Arial"/>
            </a:endParaRPr>
          </a:p>
          <a:p>
            <a:pPr marL="343080" indent="-342360">
              <a:lnSpc>
                <a:spcPct val="93000"/>
              </a:lnSpc>
              <a:spcBef>
                <a:spcPts val="1400"/>
              </a:spcBef>
            </a:pPr>
            <a:endParaRPr lang="en-IN" sz="2400" b="0" strike="noStrike" spc="-1" dirty="0">
              <a:latin typeface="Arial"/>
            </a:endParaRPr>
          </a:p>
          <a:p>
            <a:pPr marL="343080" indent="-342360">
              <a:lnSpc>
                <a:spcPct val="93000"/>
              </a:lnSpc>
              <a:spcBef>
                <a:spcPts val="1400"/>
              </a:spcBef>
            </a:pPr>
            <a:endParaRPr lang="en-IN" sz="2400" b="0" strike="noStrike" spc="-1" dirty="0">
              <a:latin typeface="Arial"/>
            </a:endParaRPr>
          </a:p>
          <a:p>
            <a:pPr marL="343080" indent="-342360">
              <a:lnSpc>
                <a:spcPct val="93000"/>
              </a:lnSpc>
              <a:spcBef>
                <a:spcPts val="1400"/>
              </a:spcBef>
            </a:pPr>
            <a:r>
              <a:rPr lang="en-IN" sz="2400" b="0" strike="noStrike" spc="-1" dirty="0">
                <a:solidFill>
                  <a:srgbClr val="000000"/>
                </a:solidFill>
                <a:latin typeface="Arial"/>
                <a:ea typeface="Arial"/>
              </a:rPr>
              <a:t>  </a:t>
            </a:r>
            <a:endParaRPr lang="en-IN" sz="2400" b="0" strike="noStrike" spc="-1" dirty="0">
              <a:latin typeface="Arial"/>
            </a:endParaRPr>
          </a:p>
          <a:p>
            <a:pPr marL="343080" indent="-342360">
              <a:lnSpc>
                <a:spcPct val="93000"/>
              </a:lnSpc>
              <a:spcBef>
                <a:spcPts val="1400"/>
              </a:spcBef>
            </a:pPr>
            <a:r>
              <a:rPr lang="en-IN" sz="2400" b="1" strike="noStrike" spc="-1" dirty="0">
                <a:solidFill>
                  <a:srgbClr val="000000"/>
                </a:solidFill>
                <a:latin typeface="Arial"/>
                <a:ea typeface="Calibri"/>
              </a:rPr>
              <a:t> </a:t>
            </a:r>
            <a:endParaRPr lang="en-IN" sz="2400" b="0" strike="noStrike" spc="-1" dirty="0">
              <a:latin typeface="Arial"/>
            </a:endParaRPr>
          </a:p>
        </p:txBody>
      </p:sp>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38</a:t>
            </a:r>
            <a:endParaRPr lang="en-IN" sz="1000" b="0" strike="noStrike" spc="-1" dirty="0">
              <a:latin typeface="Arial"/>
            </a:endParaRPr>
          </a:p>
        </p:txBody>
      </p:sp>
      <p:pic>
        <p:nvPicPr>
          <p:cNvPr id="7" name="Picture 3"/>
          <p:cNvPicPr/>
          <p:nvPr/>
        </p:nvPicPr>
        <p:blipFill>
          <a:blip r:embed="rId2"/>
          <a:stretch/>
        </p:blipFill>
        <p:spPr>
          <a:xfrm>
            <a:off x="0" y="27180"/>
            <a:ext cx="1029600" cy="803880"/>
          </a:xfrm>
          <a:prstGeom prst="rect">
            <a:avLst/>
          </a:prstGeom>
          <a:ln>
            <a:noFill/>
          </a:ln>
        </p:spPr>
      </p:pic>
    </p:spTree>
    <p:extLst>
      <p:ext uri="{BB962C8B-B14F-4D97-AF65-F5344CB8AC3E}">
        <p14:creationId xmlns:p14="http://schemas.microsoft.com/office/powerpoint/2010/main" val="2367872531"/>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41.xml><?xml version="1.0" encoding="utf-8"?>
<p:sld xmlns:p14="http://schemas.microsoft.com/office/powerpoint/2010/main" xmlns:dgm="http://schemas.openxmlformats.org/drawingml/2006/diagram"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 name="CustomShape 1"/>
          <p:cNvSpPr/>
          <p:nvPr/>
        </p:nvSpPr>
        <p:spPr>
          <a:xfrm>
            <a:off x="827953" y="162679"/>
            <a:ext cx="8036280" cy="486000"/>
          </a:xfrm>
          <a:prstGeom prst="rect">
            <a:avLst/>
          </a:prstGeom>
          <a:noFill/>
          <a:ln w="12600">
            <a:noFill/>
          </a:ln>
        </p:spPr>
        <p:style>
          <a:lnRef idx="0">
            <a:scrgbClr r="0" g="0" b="0"/>
          </a:lnRef>
          <a:fillRef idx="0">
            <a:scrgbClr r="0" g="0" b="0"/>
          </a:fillRef>
          <a:effectRef idx="0">
            <a:scrgbClr r="0" g="0" b="0"/>
          </a:effectRef>
          <a:fontRef idx="minor"/>
        </p:style>
        <p:txBody>
          <a:bodyPr lIns="45000" tIns="45000" rIns="45000" bIns="45000" anchor="b"/>
          <a:lstStyle/>
          <a:p>
            <a:pPr algn="ctr">
              <a:lnSpc>
                <a:spcPct val="100000"/>
              </a:lnSpc>
            </a:pPr>
            <a:r>
              <a:rPr lang="en-US" sz="2800" b="1" spc="-1" dirty="0" err="1" smtClean="0">
                <a:solidFill>
                  <a:srgbClr val="000000"/>
                </a:solidFill>
                <a:ea typeface="Arial"/>
              </a:rPr>
              <a:t>Demat</a:t>
            </a:r>
            <a:r>
              <a:rPr lang="en-US" sz="2800" b="1" spc="-1" dirty="0" smtClean="0">
                <a:solidFill>
                  <a:srgbClr val="000000"/>
                </a:solidFill>
                <a:ea typeface="Arial"/>
              </a:rPr>
              <a:t> Account</a:t>
            </a:r>
            <a:endParaRPr lang="en-IN" sz="2600" b="0" strike="noStrike" spc="-1" dirty="0">
              <a:latin typeface="Arial"/>
            </a:endParaRPr>
          </a:p>
        </p:txBody>
      </p:sp>
      <p:sp>
        <p:nvSpPr>
          <p:cNvPr id="186" name="CustomShape 2"/>
          <p:cNvSpPr/>
          <p:nvPr/>
        </p:nvSpPr>
        <p:spPr>
          <a:xfrm>
            <a:off x="423968" y="1083909"/>
            <a:ext cx="9058063" cy="5207760"/>
          </a:xfrm>
          <a:prstGeom prst="rect">
            <a:avLst/>
          </a:prstGeom>
          <a:noFill/>
          <a:ln w="12600">
            <a:noFill/>
          </a:ln>
        </p:spPr>
        <p:style>
          <a:lnRef idx="0">
            <a:scrgbClr r="0" g="0" b="0"/>
          </a:lnRef>
          <a:fillRef idx="0">
            <a:scrgbClr r="0" g="0" b="0"/>
          </a:fillRef>
          <a:effectRef idx="0">
            <a:scrgbClr r="0" g="0" b="0"/>
          </a:effectRef>
          <a:fontRef idx="minor"/>
        </p:style>
        <p:txBody>
          <a:bodyPr lIns="45000" tIns="45000" rIns="45000" bIns="45000"/>
          <a:lstStyle/>
          <a:p>
            <a:pPr marL="342000" indent="-342000" algn="just">
              <a:spcBef>
                <a:spcPts val="600"/>
              </a:spcBef>
              <a:buFont typeface="Wingdings" panose="05000000000000000000" pitchFamily="2" charset="2"/>
              <a:buChar char="Ø"/>
            </a:pPr>
            <a:r>
              <a:rPr lang="en-US" sz="2000" dirty="0" smtClean="0">
                <a:latin typeface="Arial" panose="020B0604020202020204" pitchFamily="34" charset="0"/>
                <a:cs typeface="Arial" panose="020B0604020202020204" pitchFamily="34" charset="0"/>
              </a:rPr>
              <a:t>Depository Participant –     Agent of Depository.</a:t>
            </a:r>
            <a:endParaRPr lang="en-US" sz="2000" dirty="0">
              <a:latin typeface="Arial" panose="020B0604020202020204" pitchFamily="34" charset="0"/>
              <a:cs typeface="Arial" panose="020B0604020202020204" pitchFamily="34" charset="0"/>
            </a:endParaRPr>
          </a:p>
          <a:p>
            <a:pPr marL="3437100" indent="-342000" algn="just">
              <a:spcBef>
                <a:spcPts val="600"/>
              </a:spcBef>
            </a:pPr>
            <a:r>
              <a:rPr lang="en-US" sz="2000" dirty="0" smtClean="0">
                <a:latin typeface="Arial" panose="020B0604020202020204" pitchFamily="34" charset="0"/>
                <a:cs typeface="Arial" panose="020B0604020202020204" pitchFamily="34" charset="0"/>
              </a:rPr>
              <a:t>-  Opens </a:t>
            </a:r>
            <a:r>
              <a:rPr lang="en-US" sz="2000" dirty="0" err="1" smtClean="0">
                <a:latin typeface="Arial" panose="020B0604020202020204" pitchFamily="34" charset="0"/>
                <a:cs typeface="Arial" panose="020B0604020202020204" pitchFamily="34" charset="0"/>
              </a:rPr>
              <a:t>Demat</a:t>
            </a:r>
            <a:r>
              <a:rPr lang="en-US" sz="2000" dirty="0" smtClean="0">
                <a:latin typeface="Arial" panose="020B0604020202020204" pitchFamily="34" charset="0"/>
                <a:cs typeface="Arial" panose="020B0604020202020204" pitchFamily="34" charset="0"/>
              </a:rPr>
              <a:t> Accounts for clients on behalf of Depository.</a:t>
            </a:r>
          </a:p>
          <a:p>
            <a:pPr marL="342900" indent="-342900" algn="just">
              <a:spcBef>
                <a:spcPts val="600"/>
              </a:spcBef>
              <a:buFontTx/>
              <a:buChar char="-"/>
            </a:pPr>
            <a:endParaRPr lang="en-US" sz="2000" dirty="0" smtClean="0">
              <a:latin typeface="Arial" panose="020B0604020202020204" pitchFamily="34" charset="0"/>
              <a:cs typeface="Arial" panose="020B0604020202020204" pitchFamily="34" charset="0"/>
            </a:endParaRPr>
          </a:p>
          <a:p>
            <a:pPr algn="just">
              <a:buFont typeface="Wingdings" panose="05000000000000000000" pitchFamily="2" charset="2"/>
              <a:buChar char="Ø"/>
            </a:pPr>
            <a:endParaRPr lang="en-US" sz="2000" dirty="0" smtClean="0">
              <a:latin typeface="Arial" panose="020B0604020202020204" pitchFamily="34" charset="0"/>
              <a:cs typeface="Arial" panose="020B0604020202020204" pitchFamily="34" charset="0"/>
            </a:endParaRPr>
          </a:p>
        </p:txBody>
      </p:sp>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IN" sz="1000" b="1" spc="-1" dirty="0" smtClean="0">
                <a:solidFill>
                  <a:srgbClr val="FFFFFF"/>
                </a:solidFill>
                <a:latin typeface="Calibri"/>
              </a:rPr>
              <a:t>39</a:t>
            </a:r>
            <a:endParaRPr lang="en-IN" sz="1000" b="0" strike="noStrike" spc="-1" dirty="0">
              <a:latin typeface="Arial"/>
            </a:endParaRPr>
          </a:p>
        </p:txBody>
      </p:sp>
      <p:graphicFrame>
        <p:nvGraphicFramePr>
          <p:cNvPr id="3" name="Diagram 2"/>
          <p:cNvGraphicFramePr/>
          <p:nvPr>
            <p:extLst>
              <p:ext uri="{D42A27DB-BD31-4B8C-83A1-F6EECF244321}">
                <p14:modId xmlns:p14="http://schemas.microsoft.com/office/powerpoint/2010/main" val="531403935"/>
              </p:ext>
            </p:extLst>
          </p:nvPr>
        </p:nvGraphicFramePr>
        <p:xfrm>
          <a:off x="352697" y="2187520"/>
          <a:ext cx="8986792" cy="305068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extBox 1"/>
          <p:cNvSpPr txBox="1"/>
          <p:nvPr/>
        </p:nvSpPr>
        <p:spPr>
          <a:xfrm>
            <a:off x="836023" y="5460274"/>
            <a:ext cx="8281851" cy="646331"/>
          </a:xfrm>
          <a:prstGeom prst="rect">
            <a:avLst/>
          </a:prstGeom>
          <a:noFill/>
        </p:spPr>
        <p:txBody>
          <a:bodyPr wrap="square" rtlCol="0">
            <a:spAutoFit/>
          </a:bodyPr>
          <a:lstStyle/>
          <a:p>
            <a:r>
              <a:rPr lang="en-US" dirty="0" smtClean="0"/>
              <a:t>**</a:t>
            </a:r>
            <a:r>
              <a:rPr lang="en-US" dirty="0" err="1" smtClean="0"/>
              <a:t>Demat</a:t>
            </a:r>
            <a:r>
              <a:rPr lang="en-US" dirty="0" smtClean="0"/>
              <a:t> Account Numbers are combinations of DP ID and Customer ID and are unique for every customer.</a:t>
            </a:r>
            <a:endParaRPr lang="en-IN" dirty="0"/>
          </a:p>
        </p:txBody>
      </p:sp>
      <p:pic>
        <p:nvPicPr>
          <p:cNvPr id="8" name="Picture 3"/>
          <p:cNvPicPr/>
          <p:nvPr/>
        </p:nvPicPr>
        <p:blipFill>
          <a:blip r:embed="rId7"/>
          <a:stretch/>
        </p:blipFill>
        <p:spPr>
          <a:xfrm>
            <a:off x="0" y="27180"/>
            <a:ext cx="1029600" cy="803880"/>
          </a:xfrm>
          <a:prstGeom prst="rect">
            <a:avLst/>
          </a:prstGeom>
          <a:ln>
            <a:noFill/>
          </a:ln>
        </p:spPr>
      </p:pic>
    </p:spTree>
    <p:extLst>
      <p:ext uri="{BB962C8B-B14F-4D97-AF65-F5344CB8AC3E}">
        <p14:creationId xmlns:p14="http://schemas.microsoft.com/office/powerpoint/2010/main" val="2714063997"/>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42.xml><?xml version="1.0" encoding="utf-8"?>
<p:sld xmlns:p14="http://schemas.microsoft.com/office/powerpoint/2010/main" xmlns:a16="http://schemas.microsoft.com/office/drawing/2014/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 name="CustomShape 1"/>
          <p:cNvSpPr/>
          <p:nvPr/>
        </p:nvSpPr>
        <p:spPr>
          <a:xfrm>
            <a:off x="1029600" y="228213"/>
            <a:ext cx="8036280" cy="486000"/>
          </a:xfrm>
          <a:prstGeom prst="rect">
            <a:avLst/>
          </a:prstGeom>
          <a:noFill/>
          <a:ln w="12600">
            <a:noFill/>
          </a:ln>
        </p:spPr>
        <p:style>
          <a:lnRef idx="0">
            <a:scrgbClr r="0" g="0" b="0"/>
          </a:lnRef>
          <a:fillRef idx="0">
            <a:scrgbClr r="0" g="0" b="0"/>
          </a:fillRef>
          <a:effectRef idx="0">
            <a:scrgbClr r="0" g="0" b="0"/>
          </a:effectRef>
          <a:fontRef idx="minor"/>
        </p:style>
        <p:txBody>
          <a:bodyPr lIns="45000" tIns="45000" rIns="45000" bIns="45000" anchor="b"/>
          <a:lstStyle/>
          <a:p>
            <a:pPr algn="ctr">
              <a:lnSpc>
                <a:spcPct val="100000"/>
              </a:lnSpc>
            </a:pPr>
            <a:r>
              <a:rPr lang="en-US" sz="2800" b="1" spc="-1" dirty="0">
                <a:solidFill>
                  <a:srgbClr val="000000"/>
                </a:solidFill>
                <a:ea typeface="Arial"/>
              </a:rPr>
              <a:t>Basic Services </a:t>
            </a:r>
            <a:r>
              <a:rPr lang="en-US" sz="2800" b="1" spc="-1" dirty="0" err="1">
                <a:solidFill>
                  <a:srgbClr val="000000"/>
                </a:solidFill>
                <a:ea typeface="Arial"/>
              </a:rPr>
              <a:t>Demat</a:t>
            </a:r>
            <a:r>
              <a:rPr lang="en-US" sz="2800" b="1" spc="-1" dirty="0">
                <a:solidFill>
                  <a:srgbClr val="000000"/>
                </a:solidFill>
                <a:ea typeface="Arial"/>
              </a:rPr>
              <a:t> Account (BSDA</a:t>
            </a:r>
            <a:r>
              <a:rPr lang="en-US" sz="2800" b="1" spc="-1" dirty="0" smtClean="0">
                <a:solidFill>
                  <a:srgbClr val="000000"/>
                </a:solidFill>
                <a:ea typeface="Arial"/>
              </a:rPr>
              <a:t>)</a:t>
            </a:r>
            <a:endParaRPr lang="en-IN" sz="2800" b="0" strike="noStrike" spc="-1" dirty="0">
              <a:latin typeface="Arial"/>
            </a:endParaRPr>
          </a:p>
        </p:txBody>
      </p:sp>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spc="-1" dirty="0" smtClean="0">
                <a:solidFill>
                  <a:schemeClr val="bg1"/>
                </a:solidFill>
                <a:latin typeface="Arial"/>
              </a:rPr>
              <a:t>40</a:t>
            </a:r>
            <a:endParaRPr lang="en-IN" sz="1000" b="0" strike="noStrike" spc="-1" dirty="0">
              <a:solidFill>
                <a:schemeClr val="bg1"/>
              </a:solidFill>
              <a:latin typeface="Arial"/>
            </a:endParaRPr>
          </a:p>
        </p:txBody>
      </p:sp>
      <p:sp>
        <p:nvSpPr>
          <p:cNvPr id="8" name="Content Placeholder 3"/>
          <p:cNvSpPr txBox="1">
            <a:spLocks/>
          </p:cNvSpPr>
          <p:nvPr/>
        </p:nvSpPr>
        <p:spPr>
          <a:xfrm>
            <a:off x="341541" y="1083365"/>
            <a:ext cx="9069219" cy="504311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buSzPct val="100000"/>
              <a:buFont typeface="Wingdings" panose="05000000000000000000" pitchFamily="2" charset="2"/>
              <a:buChar char="Ø"/>
            </a:pPr>
            <a:r>
              <a:rPr lang="en-IN" sz="2000" dirty="0" smtClean="0">
                <a:latin typeface="Arial" panose="020B0604020202020204" pitchFamily="34" charset="0"/>
                <a:cs typeface="Arial" panose="020B0604020202020204" pitchFamily="34" charset="0"/>
              </a:rPr>
              <a:t>Facility for retail investors</a:t>
            </a:r>
          </a:p>
          <a:p>
            <a:pPr algn="just">
              <a:buSzPct val="100000"/>
              <a:buFont typeface="Wingdings" panose="05000000000000000000" pitchFamily="2" charset="2"/>
              <a:buChar char="Ø"/>
            </a:pPr>
            <a:endParaRPr lang="en-US" sz="2000" dirty="0">
              <a:latin typeface="Arial" panose="020B0604020202020204" pitchFamily="34" charset="0"/>
              <a:cs typeface="Arial" panose="020B0604020202020204" pitchFamily="34" charset="0"/>
            </a:endParaRPr>
          </a:p>
          <a:p>
            <a:pPr marL="0" indent="0" algn="just">
              <a:buSzPct val="100000"/>
              <a:buNone/>
            </a:pPr>
            <a:endParaRPr lang="en-US" sz="2000" dirty="0" smtClean="0">
              <a:latin typeface="Arial" panose="020B0604020202020204" pitchFamily="34" charset="0"/>
              <a:cs typeface="Arial" panose="020B0604020202020204" pitchFamily="34" charset="0"/>
            </a:endParaRPr>
          </a:p>
          <a:p>
            <a:pPr algn="just">
              <a:buSzPct val="100000"/>
              <a:buFont typeface="Wingdings" panose="05000000000000000000" pitchFamily="2" charset="2"/>
              <a:buChar char="Ø"/>
            </a:pPr>
            <a:endParaRPr lang="en-US" sz="2000" dirty="0">
              <a:latin typeface="Arial" panose="020B0604020202020204" pitchFamily="34" charset="0"/>
              <a:cs typeface="Arial" panose="020B0604020202020204" pitchFamily="34" charset="0"/>
            </a:endParaRPr>
          </a:p>
          <a:p>
            <a:pPr algn="just">
              <a:buSzPct val="100000"/>
              <a:buFont typeface="Wingdings" panose="05000000000000000000" pitchFamily="2" charset="2"/>
              <a:buChar char="Ø"/>
            </a:pPr>
            <a:endParaRPr lang="en-US" sz="2000" dirty="0" smtClean="0">
              <a:latin typeface="Arial" panose="020B0604020202020204" pitchFamily="34" charset="0"/>
              <a:cs typeface="Arial" panose="020B0604020202020204" pitchFamily="34" charset="0"/>
            </a:endParaRPr>
          </a:p>
          <a:p>
            <a:pPr algn="just">
              <a:buSzPct val="100000"/>
              <a:buFont typeface="Wingdings" panose="05000000000000000000" pitchFamily="2" charset="2"/>
              <a:buChar char="Ø"/>
            </a:pPr>
            <a:endParaRPr lang="en-US" sz="2000" dirty="0">
              <a:latin typeface="Arial" panose="020B0604020202020204" pitchFamily="34" charset="0"/>
              <a:cs typeface="Arial" panose="020B0604020202020204" pitchFamily="34" charset="0"/>
            </a:endParaRPr>
          </a:p>
          <a:p>
            <a:pPr algn="just">
              <a:buSzPct val="100000"/>
              <a:buFont typeface="Wingdings" panose="05000000000000000000" pitchFamily="2" charset="2"/>
              <a:buChar char="Ø"/>
            </a:pPr>
            <a:endParaRPr lang="en-US" sz="2000" dirty="0" smtClean="0">
              <a:latin typeface="Arial" panose="020B0604020202020204" pitchFamily="34" charset="0"/>
              <a:cs typeface="Arial" panose="020B0604020202020204" pitchFamily="34" charset="0"/>
            </a:endParaRPr>
          </a:p>
          <a:p>
            <a:pPr algn="just">
              <a:buSzPct val="100000"/>
              <a:buFont typeface="Wingdings" panose="05000000000000000000" pitchFamily="2" charset="2"/>
              <a:buChar char="Ø"/>
            </a:pPr>
            <a:endParaRPr lang="en-US" sz="2000" dirty="0">
              <a:latin typeface="Arial" panose="020B0604020202020204" pitchFamily="34" charset="0"/>
              <a:cs typeface="Arial" panose="020B0604020202020204" pitchFamily="34" charset="0"/>
            </a:endParaRPr>
          </a:p>
          <a:p>
            <a:pPr algn="just">
              <a:buSzPct val="100000"/>
              <a:buFont typeface="Wingdings" panose="05000000000000000000" pitchFamily="2" charset="2"/>
              <a:buChar char="Ø"/>
            </a:pPr>
            <a:endParaRPr lang="en-US" sz="2000" dirty="0" smtClean="0">
              <a:latin typeface="Arial" panose="020B0604020202020204" pitchFamily="34" charset="0"/>
              <a:cs typeface="Arial" panose="020B0604020202020204" pitchFamily="34" charset="0"/>
            </a:endParaRPr>
          </a:p>
          <a:p>
            <a:pPr marL="0" indent="0" algn="just">
              <a:buFont typeface="Arial" panose="020B0604020202020204" pitchFamily="34" charset="0"/>
              <a:buNone/>
            </a:pPr>
            <a:r>
              <a:rPr lang="en-US" sz="1800" i="1" dirty="0" err="1" smtClean="0">
                <a:latin typeface="Arial" panose="020B0604020202020204" pitchFamily="34" charset="0"/>
                <a:cs typeface="Arial" panose="020B0604020202020204" pitchFamily="34" charset="0"/>
              </a:rPr>
              <a:t>Eg</a:t>
            </a:r>
            <a:r>
              <a:rPr lang="en-US" sz="1800" i="1" dirty="0" smtClean="0">
                <a:latin typeface="Arial" panose="020B0604020202020204" pitchFamily="34" charset="0"/>
                <a:cs typeface="Arial" panose="020B0604020202020204" pitchFamily="34" charset="0"/>
              </a:rPr>
              <a:t>: Debt securities = Rs.90,000/- &amp; Equity Shares = Rs.40,000/- </a:t>
            </a:r>
            <a:r>
              <a:rPr lang="en-US" sz="1800" i="1" dirty="0" smtClean="0">
                <a:latin typeface="Arial" panose="020B0604020202020204" pitchFamily="34" charset="0"/>
                <a:cs typeface="Arial" panose="020B0604020202020204" pitchFamily="34" charset="0"/>
                <a:sym typeface="Wingdings" panose="05000000000000000000" pitchFamily="2" charset="2"/>
              </a:rPr>
              <a:t> NO AMC Charge</a:t>
            </a:r>
            <a:r>
              <a:rPr lang="en-US" sz="1800" i="1" dirty="0" smtClean="0">
                <a:latin typeface="Arial" panose="020B0604020202020204" pitchFamily="34" charset="0"/>
                <a:cs typeface="Arial" panose="020B0604020202020204" pitchFamily="34" charset="0"/>
              </a:rPr>
              <a:t>.</a:t>
            </a:r>
          </a:p>
          <a:p>
            <a:pPr marL="0" indent="0" algn="just">
              <a:buFont typeface="Arial" panose="020B0604020202020204" pitchFamily="34" charset="0"/>
              <a:buNone/>
            </a:pPr>
            <a:endParaRPr lang="en-US" sz="1800" i="1" dirty="0" smtClean="0">
              <a:latin typeface="Arial" panose="020B0604020202020204" pitchFamily="34" charset="0"/>
              <a:cs typeface="Arial" panose="020B0604020202020204" pitchFamily="34" charset="0"/>
            </a:endParaRPr>
          </a:p>
          <a:p>
            <a:pPr marL="0" indent="0" algn="just">
              <a:buFont typeface="Arial" panose="020B0604020202020204" pitchFamily="34" charset="0"/>
              <a:buNone/>
            </a:pPr>
            <a:r>
              <a:rPr lang="en-US" sz="1800" i="1" dirty="0" err="1" smtClean="0">
                <a:latin typeface="Arial" panose="020B0604020202020204" pitchFamily="34" charset="0"/>
                <a:cs typeface="Arial" panose="020B0604020202020204" pitchFamily="34" charset="0"/>
              </a:rPr>
              <a:t>Eg</a:t>
            </a:r>
            <a:r>
              <a:rPr lang="en-US" sz="1800" i="1" dirty="0" smtClean="0">
                <a:latin typeface="Arial" panose="020B0604020202020204" pitchFamily="34" charset="0"/>
                <a:cs typeface="Arial" panose="020B0604020202020204" pitchFamily="34" charset="0"/>
              </a:rPr>
              <a:t>: Equity shares = Rs</a:t>
            </a:r>
            <a:r>
              <a:rPr lang="en-US" sz="1800" i="1" dirty="0">
                <a:latin typeface="Arial" panose="020B0604020202020204" pitchFamily="34" charset="0"/>
                <a:cs typeface="Arial" panose="020B0604020202020204" pitchFamily="34" charset="0"/>
              </a:rPr>
              <a:t>.</a:t>
            </a:r>
            <a:r>
              <a:rPr lang="en-US" sz="1800" i="1" dirty="0" smtClean="0">
                <a:latin typeface="Arial" panose="020B0604020202020204" pitchFamily="34" charset="0"/>
                <a:cs typeface="Arial" panose="020B0604020202020204" pitchFamily="34" charset="0"/>
              </a:rPr>
              <a:t>1 lakh &amp; Value of those shares increases to </a:t>
            </a:r>
            <a:r>
              <a:rPr lang="en-US" sz="1800" i="1" dirty="0" err="1" smtClean="0">
                <a:latin typeface="Arial" panose="020B0604020202020204" pitchFamily="34" charset="0"/>
                <a:cs typeface="Arial" panose="020B0604020202020204" pitchFamily="34" charset="0"/>
              </a:rPr>
              <a:t>Rs</a:t>
            </a:r>
            <a:r>
              <a:rPr lang="en-US" sz="1800" i="1" dirty="0" smtClean="0">
                <a:latin typeface="Arial" panose="020B0604020202020204" pitchFamily="34" charset="0"/>
                <a:cs typeface="Arial" panose="020B0604020202020204" pitchFamily="34" charset="0"/>
              </a:rPr>
              <a:t> 2.5 lakhs </a:t>
            </a:r>
            <a:r>
              <a:rPr lang="en-US" sz="1800" i="1" dirty="0" smtClean="0">
                <a:latin typeface="Arial" panose="020B0604020202020204" pitchFamily="34" charset="0"/>
                <a:cs typeface="Arial" panose="020B0604020202020204" pitchFamily="34" charset="0"/>
                <a:sym typeface="Wingdings" panose="05000000000000000000" pitchFamily="2" charset="2"/>
              </a:rPr>
              <a:t> 		     Investor </a:t>
            </a:r>
            <a:r>
              <a:rPr lang="en-US" sz="1800" i="1" dirty="0" smtClean="0">
                <a:latin typeface="Arial" panose="020B0604020202020204" pitchFamily="34" charset="0"/>
                <a:cs typeface="Arial" panose="020B0604020202020204" pitchFamily="34" charset="0"/>
              </a:rPr>
              <a:t>is not eligible for BSDA.</a:t>
            </a:r>
            <a:endParaRPr lang="en-US" dirty="0">
              <a:latin typeface="Arial" panose="020B0604020202020204" pitchFamily="34" charset="0"/>
              <a:cs typeface="Arial" panose="020B0604020202020204" pitchFamily="34" charset="0"/>
            </a:endParaRPr>
          </a:p>
        </p:txBody>
      </p:sp>
      <p:graphicFrame>
        <p:nvGraphicFramePr>
          <p:cNvPr id="2" name="Table 1"/>
          <p:cNvGraphicFramePr>
            <a:graphicFrameLocks noGrp="1"/>
          </p:cNvGraphicFramePr>
          <p:nvPr>
            <p:extLst>
              <p:ext uri="{D42A27DB-BD31-4B8C-83A1-F6EECF244321}">
                <p14:modId xmlns:p14="http://schemas.microsoft.com/office/powerpoint/2010/main" val="249814649"/>
              </p:ext>
            </p:extLst>
          </p:nvPr>
        </p:nvGraphicFramePr>
        <p:xfrm>
          <a:off x="1520372" y="1501985"/>
          <a:ext cx="7050508" cy="3017763"/>
        </p:xfrm>
        <a:graphic>
          <a:graphicData uri="http://schemas.openxmlformats.org/drawingml/2006/table">
            <a:tbl>
              <a:tblPr firstRow="1" bandRow="1">
                <a:tableStyleId>{5C22544A-7EE6-4342-B048-85BDC9FD1C3A}</a:tableStyleId>
              </a:tblPr>
              <a:tblGrid>
                <a:gridCol w="1762627">
                  <a:extLst>
                    <a:ext uri="{9D8B030D-6E8A-4147-A177-3AD203B41FA5}">
                      <a16:colId xmlns:a16="http://schemas.microsoft.com/office/drawing/2014/main" val="2582080517"/>
                    </a:ext>
                  </a:extLst>
                </a:gridCol>
                <a:gridCol w="1762627">
                  <a:extLst>
                    <a:ext uri="{9D8B030D-6E8A-4147-A177-3AD203B41FA5}">
                      <a16:colId xmlns:a16="http://schemas.microsoft.com/office/drawing/2014/main" val="3501336689"/>
                    </a:ext>
                  </a:extLst>
                </a:gridCol>
                <a:gridCol w="1762627">
                  <a:extLst>
                    <a:ext uri="{9D8B030D-6E8A-4147-A177-3AD203B41FA5}">
                      <a16:colId xmlns:a16="http://schemas.microsoft.com/office/drawing/2014/main" val="1537231135"/>
                    </a:ext>
                  </a:extLst>
                </a:gridCol>
                <a:gridCol w="1762627">
                  <a:extLst>
                    <a:ext uri="{9D8B030D-6E8A-4147-A177-3AD203B41FA5}">
                      <a16:colId xmlns:a16="http://schemas.microsoft.com/office/drawing/2014/main" val="3052501181"/>
                    </a:ext>
                  </a:extLst>
                </a:gridCol>
              </a:tblGrid>
              <a:tr h="401269">
                <a:tc gridSpan="2">
                  <a:txBody>
                    <a:bodyPr/>
                    <a:lstStyle/>
                    <a:p>
                      <a:pPr algn="ctr"/>
                      <a:r>
                        <a:rPr lang="en-US" sz="1600" dirty="0" smtClean="0"/>
                        <a:t>EQUITY SHARES</a:t>
                      </a:r>
                      <a:endParaRPr lang="en-IN"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50000"/>
                      </a:schemeClr>
                    </a:solidFill>
                  </a:tcPr>
                </a:tc>
                <a:tc hMerge="1">
                  <a:txBody>
                    <a:bodyPr/>
                    <a:lstStyle/>
                    <a:p>
                      <a:endParaRPr lang="en-IN"/>
                    </a:p>
                  </a:txBody>
                  <a:tcPr/>
                </a:tc>
                <a:tc gridSpan="2">
                  <a:txBody>
                    <a:bodyPr/>
                    <a:lstStyle/>
                    <a:p>
                      <a:pPr algn="ctr"/>
                      <a:r>
                        <a:rPr lang="en-US" sz="1600" dirty="0" smtClean="0"/>
                        <a:t>DEBT SECURITIES</a:t>
                      </a:r>
                      <a:endParaRPr lang="en-IN"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50000"/>
                      </a:schemeClr>
                    </a:solidFill>
                  </a:tcPr>
                </a:tc>
                <a:tc hMerge="1">
                  <a:txBody>
                    <a:bodyPr/>
                    <a:lstStyle/>
                    <a:p>
                      <a:endParaRPr lang="en-IN"/>
                    </a:p>
                  </a:txBody>
                  <a:tcPr/>
                </a:tc>
                <a:extLst>
                  <a:ext uri="{0D108BD9-81ED-4DB2-BD59-A6C34878D82A}">
                    <a16:rowId xmlns:a16="http://schemas.microsoft.com/office/drawing/2014/main" val="2100826099"/>
                  </a:ext>
                </a:extLst>
              </a:tr>
              <a:tr h="401269">
                <a:tc>
                  <a:txBody>
                    <a:bodyPr/>
                    <a:lstStyle/>
                    <a:p>
                      <a:pPr algn="ctr"/>
                      <a:r>
                        <a:rPr lang="en-US" b="1" dirty="0" smtClean="0">
                          <a:solidFill>
                            <a:schemeClr val="tx1"/>
                          </a:solidFill>
                        </a:rPr>
                        <a:t>Holding</a:t>
                      </a:r>
                      <a:endParaRPr lang="en-IN"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60000"/>
                        <a:lumOff val="40000"/>
                      </a:schemeClr>
                    </a:solidFill>
                  </a:tcPr>
                </a:tc>
                <a:tc>
                  <a:txBody>
                    <a:bodyPr/>
                    <a:lstStyle/>
                    <a:p>
                      <a:pPr algn="ctr"/>
                      <a:r>
                        <a:rPr lang="en-US" b="1" dirty="0" smtClean="0">
                          <a:solidFill>
                            <a:schemeClr val="tx1"/>
                          </a:solidFill>
                        </a:rPr>
                        <a:t>AMC Charges</a:t>
                      </a:r>
                      <a:endParaRPr lang="en-IN"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60000"/>
                        <a:lumOff val="40000"/>
                      </a:schemeClr>
                    </a:solidFill>
                  </a:tcPr>
                </a:tc>
                <a:tc>
                  <a:txBody>
                    <a:bodyPr/>
                    <a:lstStyle/>
                    <a:p>
                      <a:pPr algn="ctr"/>
                      <a:r>
                        <a:rPr lang="en-US" b="1" dirty="0" smtClean="0">
                          <a:solidFill>
                            <a:schemeClr val="tx1"/>
                          </a:solidFill>
                        </a:rPr>
                        <a:t>Holding</a:t>
                      </a:r>
                      <a:endParaRPr lang="en-IN"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60000"/>
                        <a:lumOff val="40000"/>
                      </a:schemeClr>
                    </a:solidFill>
                  </a:tcPr>
                </a:tc>
                <a:tc>
                  <a:txBody>
                    <a:bodyPr/>
                    <a:lstStyle/>
                    <a:p>
                      <a:pPr algn="ctr"/>
                      <a:r>
                        <a:rPr lang="en-US" b="1" dirty="0" smtClean="0">
                          <a:solidFill>
                            <a:schemeClr val="tx1"/>
                          </a:solidFill>
                        </a:rPr>
                        <a:t>AMC Charges</a:t>
                      </a:r>
                      <a:endParaRPr lang="en-IN"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60000"/>
                        <a:lumOff val="40000"/>
                      </a:schemeClr>
                    </a:solidFill>
                  </a:tcPr>
                </a:tc>
                <a:extLst>
                  <a:ext uri="{0D108BD9-81ED-4DB2-BD59-A6C34878D82A}">
                    <a16:rowId xmlns:a16="http://schemas.microsoft.com/office/drawing/2014/main" val="4026255056"/>
                  </a:ext>
                </a:extLst>
              </a:tr>
              <a:tr h="401269">
                <a:tc>
                  <a:txBody>
                    <a:bodyPr/>
                    <a:lstStyle/>
                    <a:p>
                      <a:pPr algn="ctr"/>
                      <a:r>
                        <a:rPr lang="en-US" sz="1400" dirty="0" smtClean="0"/>
                        <a:t>&lt;Rs.50,000</a:t>
                      </a:r>
                      <a:endParaRPr lang="en-IN"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a:r>
                        <a:rPr lang="en-US" sz="1400" dirty="0" smtClean="0"/>
                        <a:t>NIL</a:t>
                      </a:r>
                      <a:endParaRPr lang="en-IN"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a:r>
                        <a:rPr lang="en-US" sz="1400" dirty="0" smtClean="0"/>
                        <a:t>&lt;Rs.1,00,000</a:t>
                      </a:r>
                      <a:endParaRPr lang="en-IN"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a:r>
                        <a:rPr lang="en-US" sz="1400" dirty="0" smtClean="0"/>
                        <a:t>NIL</a:t>
                      </a:r>
                      <a:endParaRPr lang="en-IN"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3986958283"/>
                  </a:ext>
                </a:extLst>
              </a:tr>
              <a:tr h="791544">
                <a:tc>
                  <a:txBody>
                    <a:bodyPr/>
                    <a:lstStyle/>
                    <a:p>
                      <a:pPr algn="ctr"/>
                      <a:r>
                        <a:rPr lang="en-US" sz="1400" dirty="0" smtClean="0"/>
                        <a:t>Between Rs.50,000</a:t>
                      </a:r>
                      <a:r>
                        <a:rPr lang="en-US" sz="1400" baseline="0" dirty="0" smtClean="0"/>
                        <a:t> – Rs.2,00,000</a:t>
                      </a:r>
                      <a:endParaRPr lang="en-IN"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a:r>
                        <a:rPr lang="en-US" sz="1400" dirty="0" smtClean="0"/>
                        <a:t>Rs.100/- per year</a:t>
                      </a:r>
                      <a:endParaRPr lang="en-IN"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a:r>
                        <a:rPr lang="en-US" sz="1400" dirty="0" smtClean="0"/>
                        <a:t>Between Rs.1,00,000</a:t>
                      </a:r>
                      <a:r>
                        <a:rPr lang="en-US" sz="1400" baseline="0" dirty="0" smtClean="0"/>
                        <a:t> – Rs.2,00,000</a:t>
                      </a:r>
                      <a:endParaRPr lang="en-IN"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a:r>
                        <a:rPr lang="en-US" sz="1400" dirty="0" smtClean="0"/>
                        <a:t>Rs.100/- per year</a:t>
                      </a:r>
                      <a:endParaRPr lang="en-IN"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3390862497"/>
                  </a:ext>
                </a:extLst>
              </a:tr>
              <a:tr h="1022412">
                <a:tc>
                  <a:txBody>
                    <a:bodyPr/>
                    <a:lstStyle/>
                    <a:p>
                      <a:pPr algn="ctr"/>
                      <a:r>
                        <a:rPr lang="en-US" sz="1400" dirty="0" smtClean="0"/>
                        <a:t>&gt;Rs.2,00,000</a:t>
                      </a:r>
                      <a:endParaRPr lang="en-IN"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a:r>
                        <a:rPr lang="en-US" sz="1400" dirty="0" smtClean="0"/>
                        <a:t>Charges</a:t>
                      </a:r>
                      <a:r>
                        <a:rPr lang="en-US" sz="1400" baseline="0" dirty="0" smtClean="0"/>
                        <a:t> as applicable to regular (non-BSDA) accounts</a:t>
                      </a:r>
                      <a:endParaRPr lang="en-IN"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a:r>
                        <a:rPr lang="en-US" sz="1400" dirty="0" smtClean="0"/>
                        <a:t>&gt;Rs.2,00,000</a:t>
                      </a:r>
                      <a:endParaRPr lang="en-IN"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a:r>
                        <a:rPr lang="en-US" sz="1400" dirty="0" smtClean="0"/>
                        <a:t>Charges</a:t>
                      </a:r>
                      <a:r>
                        <a:rPr lang="en-US" sz="1400" baseline="0" dirty="0" smtClean="0"/>
                        <a:t> as applicable to regular (non-BSDA) accounts</a:t>
                      </a:r>
                      <a:endParaRPr lang="en-IN"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603411035"/>
                  </a:ext>
                </a:extLst>
              </a:tr>
            </a:tbl>
          </a:graphicData>
        </a:graphic>
      </p:graphicFrame>
      <p:pic>
        <p:nvPicPr>
          <p:cNvPr id="9" name="Picture 3"/>
          <p:cNvPicPr/>
          <p:nvPr/>
        </p:nvPicPr>
        <p:blipFill>
          <a:blip r:embed="rId2"/>
          <a:stretch/>
        </p:blipFill>
        <p:spPr>
          <a:xfrm>
            <a:off x="0" y="27180"/>
            <a:ext cx="1029600" cy="803880"/>
          </a:xfrm>
          <a:prstGeom prst="rect">
            <a:avLst/>
          </a:prstGeom>
          <a:ln>
            <a:noFill/>
          </a:ln>
        </p:spPr>
      </p:pic>
    </p:spTree>
    <p:extLst>
      <p:ext uri="{BB962C8B-B14F-4D97-AF65-F5344CB8AC3E}">
        <p14:creationId xmlns:p14="http://schemas.microsoft.com/office/powerpoint/2010/main" val="10075557"/>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43.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 name="CustomShape 1"/>
          <p:cNvSpPr/>
          <p:nvPr/>
        </p:nvSpPr>
        <p:spPr>
          <a:xfrm>
            <a:off x="954540" y="186120"/>
            <a:ext cx="8036280" cy="486000"/>
          </a:xfrm>
          <a:prstGeom prst="rect">
            <a:avLst/>
          </a:prstGeom>
          <a:noFill/>
          <a:ln w="12600">
            <a:noFill/>
          </a:ln>
        </p:spPr>
        <p:style>
          <a:lnRef idx="0">
            <a:scrgbClr r="0" g="0" b="0"/>
          </a:lnRef>
          <a:fillRef idx="0">
            <a:scrgbClr r="0" g="0" b="0"/>
          </a:fillRef>
          <a:effectRef idx="0">
            <a:scrgbClr r="0" g="0" b="0"/>
          </a:effectRef>
          <a:fontRef idx="minor"/>
        </p:style>
        <p:txBody>
          <a:bodyPr lIns="45000" tIns="45000" rIns="45000" bIns="45000" anchor="b"/>
          <a:lstStyle/>
          <a:p>
            <a:pPr algn="ctr">
              <a:lnSpc>
                <a:spcPct val="100000"/>
              </a:lnSpc>
            </a:pPr>
            <a:r>
              <a:rPr lang="en-US" sz="2800" b="1" spc="-1" dirty="0" smtClean="0">
                <a:solidFill>
                  <a:srgbClr val="000000"/>
                </a:solidFill>
                <a:ea typeface="Arial"/>
              </a:rPr>
              <a:t>Services offered by Depositories</a:t>
            </a:r>
            <a:endParaRPr lang="en-IN" sz="2800" b="0" strike="noStrike" spc="-1" dirty="0">
              <a:latin typeface="Arial"/>
            </a:endParaRPr>
          </a:p>
        </p:txBody>
      </p:sp>
      <p:sp>
        <p:nvSpPr>
          <p:cNvPr id="186" name="CustomShape 2"/>
          <p:cNvSpPr/>
          <p:nvPr/>
        </p:nvSpPr>
        <p:spPr>
          <a:xfrm>
            <a:off x="534600" y="1116720"/>
            <a:ext cx="8876160" cy="5434920"/>
          </a:xfrm>
          <a:prstGeom prst="rect">
            <a:avLst/>
          </a:prstGeom>
          <a:noFill/>
          <a:ln w="12600">
            <a:noFill/>
          </a:ln>
        </p:spPr>
        <p:style>
          <a:lnRef idx="0">
            <a:scrgbClr r="0" g="0" b="0"/>
          </a:lnRef>
          <a:fillRef idx="0">
            <a:scrgbClr r="0" g="0" b="0"/>
          </a:fillRef>
          <a:effectRef idx="0">
            <a:scrgbClr r="0" g="0" b="0"/>
          </a:effectRef>
          <a:fontRef idx="minor"/>
        </p:style>
        <p:txBody>
          <a:bodyPr lIns="45000" tIns="45000" rIns="45000" bIns="45000"/>
          <a:lstStyle/>
          <a:p>
            <a:pPr marL="342000" indent="-342000" algn="just">
              <a:buFont typeface="Wingdings" panose="05000000000000000000" pitchFamily="2" charset="2"/>
              <a:buChar char="Ø"/>
            </a:pPr>
            <a:r>
              <a:rPr lang="en-US" sz="2400" u="sng" dirty="0" smtClean="0">
                <a:latin typeface="Arial" panose="020B0604020202020204" pitchFamily="34" charset="0"/>
                <a:cs typeface="Arial" panose="020B0604020202020204" pitchFamily="34" charset="0"/>
              </a:rPr>
              <a:t>Dematerialization (</a:t>
            </a:r>
            <a:r>
              <a:rPr lang="en-US" sz="2400" u="sng" dirty="0" err="1" smtClean="0">
                <a:latin typeface="Arial" panose="020B0604020202020204" pitchFamily="34" charset="0"/>
                <a:cs typeface="Arial" panose="020B0604020202020204" pitchFamily="34" charset="0"/>
              </a:rPr>
              <a:t>Demat</a:t>
            </a:r>
            <a:r>
              <a:rPr lang="en-US" sz="2400" u="sng" dirty="0" smtClean="0">
                <a:latin typeface="Arial" panose="020B0604020202020204" pitchFamily="34" charset="0"/>
                <a:cs typeface="Arial" panose="020B0604020202020204" pitchFamily="34" charset="0"/>
              </a:rPr>
              <a:t>)</a:t>
            </a:r>
            <a:r>
              <a:rPr lang="en-US" sz="2400" dirty="0" smtClean="0">
                <a:latin typeface="Arial" panose="020B0604020202020204" pitchFamily="34" charset="0"/>
                <a:cs typeface="Arial" panose="020B0604020202020204" pitchFamily="34" charset="0"/>
              </a:rPr>
              <a:t>: converting </a:t>
            </a:r>
            <a:r>
              <a:rPr lang="en-US" sz="2400" dirty="0">
                <a:latin typeface="Arial" panose="020B0604020202020204" pitchFamily="34" charset="0"/>
                <a:cs typeface="Arial" panose="020B0604020202020204" pitchFamily="34" charset="0"/>
              </a:rPr>
              <a:t>physical certificates to electronic </a:t>
            </a:r>
            <a:r>
              <a:rPr lang="en-US" sz="2400" dirty="0" smtClean="0">
                <a:latin typeface="Arial" panose="020B0604020202020204" pitchFamily="34" charset="0"/>
                <a:cs typeface="Arial" panose="020B0604020202020204" pitchFamily="34" charset="0"/>
              </a:rPr>
              <a:t>form.</a:t>
            </a:r>
          </a:p>
          <a:p>
            <a:pPr algn="just">
              <a:buFont typeface="Wingdings" panose="05000000000000000000" pitchFamily="2" charset="2"/>
              <a:buChar char="Ø"/>
            </a:pPr>
            <a:endParaRPr lang="en-US" sz="2400" dirty="0">
              <a:latin typeface="Arial" panose="020B0604020202020204" pitchFamily="34" charset="0"/>
              <a:cs typeface="Arial" panose="020B0604020202020204" pitchFamily="34" charset="0"/>
            </a:endParaRPr>
          </a:p>
          <a:p>
            <a:pPr marL="342000" indent="-342000" algn="just">
              <a:buFont typeface="Wingdings" panose="05000000000000000000" pitchFamily="2" charset="2"/>
              <a:buChar char="Ø"/>
            </a:pPr>
            <a:r>
              <a:rPr lang="en-US" sz="2400" u="sng" dirty="0" err="1" smtClean="0">
                <a:latin typeface="Arial" panose="020B0604020202020204" pitchFamily="34" charset="0"/>
                <a:cs typeface="Arial" panose="020B0604020202020204" pitchFamily="34" charset="0"/>
              </a:rPr>
              <a:t>Rematerialisation</a:t>
            </a:r>
            <a:r>
              <a:rPr lang="en-US" sz="2400" u="sng" dirty="0" smtClean="0">
                <a:latin typeface="Arial" panose="020B0604020202020204" pitchFamily="34" charset="0"/>
                <a:cs typeface="Arial" panose="020B0604020202020204" pitchFamily="34" charset="0"/>
              </a:rPr>
              <a:t> (</a:t>
            </a:r>
            <a:r>
              <a:rPr lang="en-US" sz="2400" u="sng" dirty="0" err="1" smtClean="0">
                <a:latin typeface="Arial" panose="020B0604020202020204" pitchFamily="34" charset="0"/>
                <a:cs typeface="Arial" panose="020B0604020202020204" pitchFamily="34" charset="0"/>
              </a:rPr>
              <a:t>Remat</a:t>
            </a:r>
            <a:r>
              <a:rPr lang="en-US" sz="2400" u="sng" dirty="0" smtClean="0">
                <a:latin typeface="Arial" panose="020B0604020202020204" pitchFamily="34" charset="0"/>
                <a:cs typeface="Arial" panose="020B0604020202020204" pitchFamily="34" charset="0"/>
              </a:rPr>
              <a:t>)</a:t>
            </a:r>
            <a:r>
              <a:rPr lang="en-US" sz="2400" dirty="0" smtClean="0">
                <a:latin typeface="Arial" panose="020B0604020202020204" pitchFamily="34" charset="0"/>
                <a:cs typeface="Arial" panose="020B0604020202020204" pitchFamily="34" charset="0"/>
              </a:rPr>
              <a:t>: Reverse </a:t>
            </a:r>
            <a:r>
              <a:rPr lang="en-US" sz="2400" dirty="0">
                <a:latin typeface="Arial" panose="020B0604020202020204" pitchFamily="34" charset="0"/>
                <a:cs typeface="Arial" panose="020B0604020202020204" pitchFamily="34" charset="0"/>
              </a:rPr>
              <a:t>of </a:t>
            </a:r>
            <a:r>
              <a:rPr lang="en-US" sz="2400" dirty="0" err="1">
                <a:latin typeface="Arial" panose="020B0604020202020204" pitchFamily="34" charset="0"/>
                <a:cs typeface="Arial" panose="020B0604020202020204" pitchFamily="34" charset="0"/>
              </a:rPr>
              <a:t>Demat</a:t>
            </a:r>
            <a:r>
              <a:rPr lang="en-US" sz="2400" dirty="0">
                <a:latin typeface="Arial" panose="020B0604020202020204" pitchFamily="34" charset="0"/>
                <a:cs typeface="Arial" panose="020B0604020202020204" pitchFamily="34" charset="0"/>
              </a:rPr>
              <a:t>, i.e. </a:t>
            </a:r>
            <a:r>
              <a:rPr lang="en-US" sz="2400" dirty="0" smtClean="0">
                <a:latin typeface="Arial" panose="020B0604020202020204" pitchFamily="34" charset="0"/>
                <a:cs typeface="Arial" panose="020B0604020202020204" pitchFamily="34" charset="0"/>
              </a:rPr>
              <a:t>converting electronic securities into physical certificates.</a:t>
            </a:r>
          </a:p>
          <a:p>
            <a:pPr algn="just"/>
            <a:endParaRPr lang="en-US" sz="2400" dirty="0" smtClean="0">
              <a:latin typeface="Arial" panose="020B0604020202020204" pitchFamily="34" charset="0"/>
              <a:cs typeface="Arial" panose="020B0604020202020204" pitchFamily="34" charset="0"/>
            </a:endParaRPr>
          </a:p>
          <a:p>
            <a:pPr marL="342000" indent="-342000" algn="just">
              <a:buFont typeface="Wingdings" panose="05000000000000000000" pitchFamily="2" charset="2"/>
              <a:buChar char="Ø"/>
            </a:pPr>
            <a:r>
              <a:rPr lang="en-US" sz="2400" dirty="0" smtClean="0">
                <a:latin typeface="Arial" panose="020B0604020202020204" pitchFamily="34" charset="0"/>
                <a:cs typeface="Arial" panose="020B0604020202020204" pitchFamily="34" charset="0"/>
              </a:rPr>
              <a:t>Transfer </a:t>
            </a:r>
            <a:r>
              <a:rPr lang="en-US" sz="2400" dirty="0">
                <a:latin typeface="Arial" panose="020B0604020202020204" pitchFamily="34" charset="0"/>
                <a:cs typeface="Arial" panose="020B0604020202020204" pitchFamily="34" charset="0"/>
              </a:rPr>
              <a:t>of </a:t>
            </a:r>
            <a:r>
              <a:rPr lang="en-US" sz="2400" dirty="0" smtClean="0">
                <a:latin typeface="Arial" panose="020B0604020202020204" pitchFamily="34" charset="0"/>
                <a:cs typeface="Arial" panose="020B0604020202020204" pitchFamily="34" charset="0"/>
              </a:rPr>
              <a:t>securities</a:t>
            </a:r>
          </a:p>
          <a:p>
            <a:pPr algn="just"/>
            <a:endParaRPr lang="en-US" sz="2400" dirty="0" smtClean="0">
              <a:latin typeface="Arial" panose="020B0604020202020204" pitchFamily="34" charset="0"/>
              <a:cs typeface="Arial" panose="020B0604020202020204" pitchFamily="34" charset="0"/>
            </a:endParaRPr>
          </a:p>
          <a:p>
            <a:pPr marL="342000" indent="-342000" algn="just">
              <a:buFont typeface="Wingdings" panose="05000000000000000000" pitchFamily="2" charset="2"/>
              <a:buChar char="Ø"/>
            </a:pPr>
            <a:r>
              <a:rPr lang="en-US" sz="2400" dirty="0" smtClean="0">
                <a:latin typeface="Arial" panose="020B0604020202020204" pitchFamily="34" charset="0"/>
                <a:cs typeface="Arial" panose="020B0604020202020204" pitchFamily="34" charset="0"/>
              </a:rPr>
              <a:t>Change </a:t>
            </a:r>
            <a:r>
              <a:rPr lang="en-US" sz="2400" dirty="0">
                <a:latin typeface="Arial" panose="020B0604020202020204" pitchFamily="34" charset="0"/>
                <a:cs typeface="Arial" panose="020B0604020202020204" pitchFamily="34" charset="0"/>
              </a:rPr>
              <a:t>of beneficial </a:t>
            </a:r>
            <a:r>
              <a:rPr lang="en-US" sz="2400" dirty="0" smtClean="0">
                <a:latin typeface="Arial" panose="020B0604020202020204" pitchFamily="34" charset="0"/>
                <a:cs typeface="Arial" panose="020B0604020202020204" pitchFamily="34" charset="0"/>
              </a:rPr>
              <a:t>ownership</a:t>
            </a:r>
          </a:p>
          <a:p>
            <a:pPr algn="just">
              <a:buFont typeface="Wingdings" panose="05000000000000000000" pitchFamily="2" charset="2"/>
              <a:buChar char="Ø"/>
            </a:pPr>
            <a:endParaRPr lang="en-US" sz="2400" dirty="0" smtClean="0">
              <a:latin typeface="Arial" panose="020B0604020202020204" pitchFamily="34" charset="0"/>
              <a:cs typeface="Arial" panose="020B0604020202020204" pitchFamily="34" charset="0"/>
            </a:endParaRPr>
          </a:p>
        </p:txBody>
      </p:sp>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IN" sz="1000" b="1" spc="-1" dirty="0" smtClean="0">
                <a:solidFill>
                  <a:srgbClr val="FFFFFF"/>
                </a:solidFill>
                <a:latin typeface="Calibri"/>
              </a:rPr>
              <a:t>41</a:t>
            </a:r>
            <a:endParaRPr lang="en-IN" sz="1000" b="0" strike="noStrike" spc="-1" dirty="0">
              <a:latin typeface="Arial"/>
            </a:endParaRPr>
          </a:p>
        </p:txBody>
      </p:sp>
      <p:pic>
        <p:nvPicPr>
          <p:cNvPr id="7" name="Picture 3"/>
          <p:cNvPicPr/>
          <p:nvPr/>
        </p:nvPicPr>
        <p:blipFill>
          <a:blip r:embed="rId2"/>
          <a:stretch/>
        </p:blipFill>
        <p:spPr>
          <a:xfrm>
            <a:off x="0" y="27180"/>
            <a:ext cx="1029600" cy="803880"/>
          </a:xfrm>
          <a:prstGeom prst="rect">
            <a:avLst/>
          </a:prstGeom>
          <a:ln>
            <a:noFill/>
          </a:ln>
        </p:spPr>
      </p:pic>
    </p:spTree>
    <p:extLst>
      <p:ext uri="{BB962C8B-B14F-4D97-AF65-F5344CB8AC3E}">
        <p14:creationId xmlns:p14="http://schemas.microsoft.com/office/powerpoint/2010/main" val="3010842771"/>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44.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 name="CustomShape 1"/>
          <p:cNvSpPr/>
          <p:nvPr/>
        </p:nvSpPr>
        <p:spPr>
          <a:xfrm>
            <a:off x="863588" y="186120"/>
            <a:ext cx="8036280" cy="486000"/>
          </a:xfrm>
          <a:prstGeom prst="rect">
            <a:avLst/>
          </a:prstGeom>
          <a:noFill/>
          <a:ln w="12600">
            <a:noFill/>
          </a:ln>
        </p:spPr>
        <p:style>
          <a:lnRef idx="0">
            <a:scrgbClr r="0" g="0" b="0"/>
          </a:lnRef>
          <a:fillRef idx="0">
            <a:scrgbClr r="0" g="0" b="0"/>
          </a:fillRef>
          <a:effectRef idx="0">
            <a:scrgbClr r="0" g="0" b="0"/>
          </a:effectRef>
          <a:fontRef idx="minor"/>
        </p:style>
        <p:txBody>
          <a:bodyPr lIns="45000" tIns="45000" rIns="45000" bIns="45000" anchor="b"/>
          <a:lstStyle/>
          <a:p>
            <a:pPr algn="ctr">
              <a:lnSpc>
                <a:spcPct val="100000"/>
              </a:lnSpc>
            </a:pPr>
            <a:r>
              <a:rPr lang="en-US" sz="2800" b="1" spc="-1" dirty="0" smtClean="0">
                <a:solidFill>
                  <a:srgbClr val="000000"/>
                </a:solidFill>
                <a:ea typeface="Arial"/>
              </a:rPr>
              <a:t>Services offered by Depositories</a:t>
            </a:r>
            <a:endParaRPr lang="en-IN" sz="2800" b="0" strike="noStrike" spc="-1" dirty="0">
              <a:latin typeface="Arial"/>
            </a:endParaRPr>
          </a:p>
        </p:txBody>
      </p:sp>
      <p:sp>
        <p:nvSpPr>
          <p:cNvPr id="186" name="CustomShape 2"/>
          <p:cNvSpPr/>
          <p:nvPr/>
        </p:nvSpPr>
        <p:spPr>
          <a:xfrm>
            <a:off x="352697" y="1116720"/>
            <a:ext cx="9058063" cy="5207760"/>
          </a:xfrm>
          <a:prstGeom prst="rect">
            <a:avLst/>
          </a:prstGeom>
          <a:noFill/>
          <a:ln w="12600">
            <a:noFill/>
          </a:ln>
        </p:spPr>
        <p:style>
          <a:lnRef idx="0">
            <a:scrgbClr r="0" g="0" b="0"/>
          </a:lnRef>
          <a:fillRef idx="0">
            <a:scrgbClr r="0" g="0" b="0"/>
          </a:fillRef>
          <a:effectRef idx="0">
            <a:scrgbClr r="0" g="0" b="0"/>
          </a:effectRef>
          <a:fontRef idx="minor"/>
        </p:style>
        <p:txBody>
          <a:bodyPr lIns="45000" tIns="45000" rIns="45000" bIns="45000"/>
          <a:lstStyle/>
          <a:p>
            <a:pPr marL="342000" indent="-342000" algn="just">
              <a:spcBef>
                <a:spcPts val="600"/>
              </a:spcBef>
              <a:buFont typeface="Wingdings" panose="05000000000000000000" pitchFamily="2" charset="2"/>
              <a:buChar char="Ø"/>
            </a:pPr>
            <a:r>
              <a:rPr lang="en-US" sz="2400" dirty="0" smtClean="0">
                <a:latin typeface="Arial" panose="020B0604020202020204" pitchFamily="34" charset="0"/>
                <a:cs typeface="Arial" panose="020B0604020202020204" pitchFamily="34" charset="0"/>
              </a:rPr>
              <a:t>Settlement </a:t>
            </a:r>
            <a:r>
              <a:rPr lang="en-US" sz="2400" dirty="0">
                <a:latin typeface="Arial" panose="020B0604020202020204" pitchFamily="34" charset="0"/>
                <a:cs typeface="Arial" panose="020B0604020202020204" pitchFamily="34" charset="0"/>
              </a:rPr>
              <a:t>of trades done on exchange connected to the </a:t>
            </a:r>
            <a:r>
              <a:rPr lang="en-US" sz="2400" dirty="0" smtClean="0">
                <a:latin typeface="Arial" panose="020B0604020202020204" pitchFamily="34" charset="0"/>
                <a:cs typeface="Arial" panose="020B0604020202020204" pitchFamily="34" charset="0"/>
              </a:rPr>
              <a:t>Depository.</a:t>
            </a:r>
          </a:p>
          <a:p>
            <a:pPr algn="just">
              <a:buFont typeface="Wingdings" panose="05000000000000000000" pitchFamily="2" charset="2"/>
              <a:buChar char="Ø"/>
            </a:pPr>
            <a:endParaRPr lang="en-US" sz="2400" dirty="0" smtClean="0">
              <a:latin typeface="Arial" panose="020B0604020202020204" pitchFamily="34" charset="0"/>
              <a:cs typeface="Arial" panose="020B0604020202020204" pitchFamily="34" charset="0"/>
            </a:endParaRPr>
          </a:p>
          <a:p>
            <a:pPr algn="just">
              <a:buFont typeface="Wingdings" panose="05000000000000000000" pitchFamily="2" charset="2"/>
              <a:buChar char="Ø"/>
            </a:pPr>
            <a:endParaRPr lang="en-US" sz="2400" dirty="0" smtClean="0">
              <a:latin typeface="Arial" panose="020B0604020202020204" pitchFamily="34" charset="0"/>
              <a:cs typeface="Arial" panose="020B0604020202020204" pitchFamily="34" charset="0"/>
            </a:endParaRPr>
          </a:p>
          <a:p>
            <a:pPr marL="342000" indent="-342000" algn="just">
              <a:buFont typeface="Wingdings" panose="05000000000000000000" pitchFamily="2" charset="2"/>
              <a:buChar char="Ø"/>
            </a:pPr>
            <a:r>
              <a:rPr lang="en-US" sz="2400" dirty="0" smtClean="0">
                <a:latin typeface="Arial" panose="020B0604020202020204" pitchFamily="34" charset="0"/>
                <a:cs typeface="Arial" panose="020B0604020202020204" pitchFamily="34" charset="0"/>
              </a:rPr>
              <a:t>Service can be availed through </a:t>
            </a:r>
            <a:r>
              <a:rPr lang="en-US" sz="2400" b="1" u="sng" dirty="0" smtClean="0">
                <a:latin typeface="Arial" panose="020B0604020202020204" pitchFamily="34" charset="0"/>
                <a:cs typeface="Arial" panose="020B0604020202020204" pitchFamily="34" charset="0"/>
              </a:rPr>
              <a:t>Depository Participant (DP)</a:t>
            </a:r>
          </a:p>
          <a:p>
            <a:pPr algn="just">
              <a:buFont typeface="Wingdings" panose="05000000000000000000" pitchFamily="2" charset="2"/>
              <a:buChar char="Ø"/>
            </a:pPr>
            <a:endParaRPr lang="en-US" sz="2400" b="1" u="sng" dirty="0" smtClean="0">
              <a:latin typeface="Arial" panose="020B0604020202020204" pitchFamily="34" charset="0"/>
              <a:cs typeface="Arial" panose="020B0604020202020204" pitchFamily="34" charset="0"/>
            </a:endParaRPr>
          </a:p>
          <a:p>
            <a:pPr algn="just">
              <a:buFont typeface="Wingdings" panose="05000000000000000000" pitchFamily="2" charset="2"/>
              <a:buChar char="Ø"/>
            </a:pPr>
            <a:endParaRPr lang="en-US" sz="2400" b="1" u="sng" dirty="0" smtClean="0">
              <a:latin typeface="Arial" panose="020B0604020202020204" pitchFamily="34" charset="0"/>
              <a:cs typeface="Arial" panose="020B0604020202020204" pitchFamily="34" charset="0"/>
            </a:endParaRPr>
          </a:p>
          <a:p>
            <a:pPr marL="342000" indent="-342000" algn="just">
              <a:buFont typeface="Wingdings" panose="05000000000000000000" pitchFamily="2" charset="2"/>
              <a:buChar char="Ø"/>
            </a:pPr>
            <a:r>
              <a:rPr lang="en-US" sz="2400" dirty="0" smtClean="0">
                <a:latin typeface="Arial" panose="020B0604020202020204" pitchFamily="34" charset="0"/>
                <a:cs typeface="Arial" panose="020B0604020202020204" pitchFamily="34" charset="0"/>
              </a:rPr>
              <a:t>Many Stock Brokers and Banks function as DPs and investors can open a new </a:t>
            </a:r>
            <a:r>
              <a:rPr lang="en-US" sz="2400" dirty="0" err="1" smtClean="0">
                <a:latin typeface="Arial" panose="020B0604020202020204" pitchFamily="34" charset="0"/>
                <a:cs typeface="Arial" panose="020B0604020202020204" pitchFamily="34" charset="0"/>
              </a:rPr>
              <a:t>demat</a:t>
            </a:r>
            <a:r>
              <a:rPr lang="en-US" sz="2400" dirty="0" smtClean="0">
                <a:latin typeface="Arial" panose="020B0604020202020204" pitchFamily="34" charset="0"/>
                <a:cs typeface="Arial" panose="020B0604020202020204" pitchFamily="34" charset="0"/>
              </a:rPr>
              <a:t> account with them.</a:t>
            </a:r>
          </a:p>
          <a:p>
            <a:pPr algn="just">
              <a:buFont typeface="Wingdings" panose="05000000000000000000" pitchFamily="2" charset="2"/>
              <a:buChar char="Ø"/>
            </a:pPr>
            <a:endParaRPr lang="en-US" sz="2400" dirty="0" smtClean="0">
              <a:latin typeface="Arial" panose="020B0604020202020204" pitchFamily="34" charset="0"/>
              <a:cs typeface="Arial" panose="020B0604020202020204" pitchFamily="34" charset="0"/>
            </a:endParaRPr>
          </a:p>
          <a:p>
            <a:pPr marL="342000" indent="-342000" algn="ctr"/>
            <a:r>
              <a:rPr lang="en-US" sz="2400" b="1" u="sng" dirty="0" err="1" smtClean="0">
                <a:latin typeface="Arial" panose="020B0604020202020204" pitchFamily="34" charset="0"/>
                <a:cs typeface="Arial" panose="020B0604020202020204" pitchFamily="34" charset="0"/>
              </a:rPr>
              <a:t>Demat</a:t>
            </a:r>
            <a:r>
              <a:rPr lang="en-US" sz="2400" b="1" u="sng" dirty="0" smtClean="0">
                <a:latin typeface="Arial" panose="020B0604020202020204" pitchFamily="34" charset="0"/>
                <a:cs typeface="Arial" panose="020B0604020202020204" pitchFamily="34" charset="0"/>
              </a:rPr>
              <a:t> securities in depositories - Safe and Secure.</a:t>
            </a:r>
            <a:endParaRPr lang="en-IN" sz="2800" b="1" u="sng" dirty="0">
              <a:latin typeface="Arial" panose="020B0604020202020204" pitchFamily="34" charset="0"/>
              <a:cs typeface="Arial" panose="020B0604020202020204" pitchFamily="34" charset="0"/>
            </a:endParaRPr>
          </a:p>
        </p:txBody>
      </p:sp>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IN" sz="1000" b="1" spc="-1" dirty="0" smtClean="0">
                <a:solidFill>
                  <a:srgbClr val="FFFFFF"/>
                </a:solidFill>
                <a:latin typeface="Calibri"/>
              </a:rPr>
              <a:t>42</a:t>
            </a:r>
            <a:endParaRPr lang="en-IN" sz="1000" b="0" strike="noStrike" spc="-1" dirty="0">
              <a:latin typeface="Arial"/>
            </a:endParaRPr>
          </a:p>
        </p:txBody>
      </p:sp>
      <p:pic>
        <p:nvPicPr>
          <p:cNvPr id="7" name="Picture 3"/>
          <p:cNvPicPr/>
          <p:nvPr/>
        </p:nvPicPr>
        <p:blipFill>
          <a:blip r:embed="rId2"/>
          <a:stretch/>
        </p:blipFill>
        <p:spPr>
          <a:xfrm>
            <a:off x="0" y="27180"/>
            <a:ext cx="1029600" cy="803880"/>
          </a:xfrm>
          <a:prstGeom prst="rect">
            <a:avLst/>
          </a:prstGeom>
          <a:ln>
            <a:noFill/>
          </a:ln>
        </p:spPr>
      </p:pic>
    </p:spTree>
    <p:extLst>
      <p:ext uri="{BB962C8B-B14F-4D97-AF65-F5344CB8AC3E}">
        <p14:creationId xmlns:p14="http://schemas.microsoft.com/office/powerpoint/2010/main" val="2128584915"/>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45.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 name="CustomShape 1"/>
          <p:cNvSpPr/>
          <p:nvPr/>
        </p:nvSpPr>
        <p:spPr>
          <a:xfrm>
            <a:off x="863588" y="186120"/>
            <a:ext cx="8036280" cy="486000"/>
          </a:xfrm>
          <a:prstGeom prst="rect">
            <a:avLst/>
          </a:prstGeom>
          <a:noFill/>
          <a:ln w="12600">
            <a:noFill/>
          </a:ln>
        </p:spPr>
        <p:style>
          <a:lnRef idx="0">
            <a:scrgbClr r="0" g="0" b="0"/>
          </a:lnRef>
          <a:fillRef idx="0">
            <a:scrgbClr r="0" g="0" b="0"/>
          </a:fillRef>
          <a:effectRef idx="0">
            <a:scrgbClr r="0" g="0" b="0"/>
          </a:effectRef>
          <a:fontRef idx="minor"/>
        </p:style>
        <p:txBody>
          <a:bodyPr lIns="45000" tIns="45000" rIns="45000" bIns="45000" anchor="b"/>
          <a:lstStyle/>
          <a:p>
            <a:pPr algn="ctr">
              <a:lnSpc>
                <a:spcPct val="100000"/>
              </a:lnSpc>
            </a:pPr>
            <a:r>
              <a:rPr lang="en-US" sz="2800" b="1" spc="-1" dirty="0" smtClean="0">
                <a:solidFill>
                  <a:srgbClr val="000000"/>
                </a:solidFill>
                <a:ea typeface="Arial"/>
              </a:rPr>
              <a:t>Transmission of Securities</a:t>
            </a:r>
            <a:endParaRPr lang="en-IN" sz="2800" b="0" strike="noStrike" spc="-1" dirty="0">
              <a:latin typeface="Arial"/>
            </a:endParaRPr>
          </a:p>
        </p:txBody>
      </p:sp>
      <p:sp>
        <p:nvSpPr>
          <p:cNvPr id="186" name="CustomShape 2"/>
          <p:cNvSpPr/>
          <p:nvPr/>
        </p:nvSpPr>
        <p:spPr>
          <a:xfrm>
            <a:off x="352697" y="1116720"/>
            <a:ext cx="9058063" cy="5207760"/>
          </a:xfrm>
          <a:prstGeom prst="rect">
            <a:avLst/>
          </a:prstGeom>
          <a:noFill/>
          <a:ln w="12600">
            <a:noFill/>
          </a:ln>
        </p:spPr>
        <p:style>
          <a:lnRef idx="0">
            <a:scrgbClr r="0" g="0" b="0"/>
          </a:lnRef>
          <a:fillRef idx="0">
            <a:scrgbClr r="0" g="0" b="0"/>
          </a:fillRef>
          <a:effectRef idx="0">
            <a:scrgbClr r="0" g="0" b="0"/>
          </a:effectRef>
          <a:fontRef idx="minor"/>
        </p:style>
        <p:txBody>
          <a:bodyPr lIns="45000" tIns="45000" rIns="45000" bIns="45000"/>
          <a:lstStyle/>
          <a:p>
            <a:pPr marL="342000" indent="-342000" algn="just">
              <a:buFont typeface="Wingdings" panose="05000000000000000000" pitchFamily="2" charset="2"/>
              <a:buChar char="Ø"/>
            </a:pPr>
            <a:r>
              <a:rPr lang="en-US" sz="2400" dirty="0">
                <a:latin typeface="Arial" panose="020B0604020202020204" pitchFamily="34" charset="0"/>
                <a:cs typeface="Arial" panose="020B0604020202020204" pitchFamily="34" charset="0"/>
              </a:rPr>
              <a:t>Transfer of securities balances in a </a:t>
            </a:r>
            <a:r>
              <a:rPr lang="en-US" sz="2400" dirty="0" err="1">
                <a:latin typeface="Arial" panose="020B0604020202020204" pitchFamily="34" charset="0"/>
                <a:cs typeface="Arial" panose="020B0604020202020204" pitchFamily="34" charset="0"/>
              </a:rPr>
              <a:t>demat</a:t>
            </a:r>
            <a:r>
              <a:rPr lang="en-US" sz="2400" dirty="0">
                <a:latin typeface="Arial" panose="020B0604020202020204" pitchFamily="34" charset="0"/>
                <a:cs typeface="Arial" panose="020B0604020202020204" pitchFamily="34" charset="0"/>
              </a:rPr>
              <a:t> </a:t>
            </a:r>
            <a:r>
              <a:rPr lang="en-US" sz="2400" dirty="0" smtClean="0">
                <a:latin typeface="Arial" panose="020B0604020202020204" pitchFamily="34" charset="0"/>
                <a:cs typeface="Arial" panose="020B0604020202020204" pitchFamily="34" charset="0"/>
              </a:rPr>
              <a:t>account </a:t>
            </a:r>
            <a:r>
              <a:rPr lang="en-US" sz="2400" dirty="0">
                <a:latin typeface="Arial" panose="020B0604020202020204" pitchFamily="34" charset="0"/>
                <a:cs typeface="Arial" panose="020B0604020202020204" pitchFamily="34" charset="0"/>
              </a:rPr>
              <a:t>due </a:t>
            </a:r>
            <a:r>
              <a:rPr lang="en-US" sz="2400" dirty="0" smtClean="0">
                <a:latin typeface="Arial" panose="020B0604020202020204" pitchFamily="34" charset="0"/>
                <a:cs typeface="Arial" panose="020B0604020202020204" pitchFamily="34" charset="0"/>
              </a:rPr>
              <a:t>to:</a:t>
            </a:r>
          </a:p>
          <a:p>
            <a:pPr marL="882900" indent="-342900" algn="just">
              <a:buFont typeface="Arial" panose="020B0604020202020204" pitchFamily="34" charset="0"/>
              <a:buChar char="•"/>
            </a:pPr>
            <a:endParaRPr lang="en-US" sz="2400" dirty="0" smtClean="0">
              <a:latin typeface="Arial" panose="020B0604020202020204" pitchFamily="34" charset="0"/>
              <a:cs typeface="Arial" panose="020B0604020202020204" pitchFamily="34" charset="0"/>
            </a:endParaRPr>
          </a:p>
          <a:p>
            <a:pPr marL="882900" indent="-342900" algn="just">
              <a:buFont typeface="Arial" panose="020B0604020202020204" pitchFamily="34" charset="0"/>
              <a:buChar char="•"/>
            </a:pPr>
            <a:r>
              <a:rPr lang="en-US" sz="2400" dirty="0" smtClean="0">
                <a:latin typeface="Arial" panose="020B0604020202020204" pitchFamily="34" charset="0"/>
                <a:cs typeface="Arial" panose="020B0604020202020204" pitchFamily="34" charset="0"/>
              </a:rPr>
              <a:t>Death</a:t>
            </a:r>
            <a:r>
              <a:rPr lang="en-US" sz="2400" dirty="0">
                <a:latin typeface="Arial" panose="020B0604020202020204" pitchFamily="34" charset="0"/>
                <a:cs typeface="Arial" panose="020B0604020202020204" pitchFamily="34" charset="0"/>
              </a:rPr>
              <a:t>, bankruptcy, </a:t>
            </a:r>
            <a:r>
              <a:rPr lang="en-US" sz="2400" dirty="0" smtClean="0">
                <a:latin typeface="Arial" panose="020B0604020202020204" pitchFamily="34" charset="0"/>
                <a:cs typeface="Arial" panose="020B0604020202020204" pitchFamily="34" charset="0"/>
              </a:rPr>
              <a:t>lunacy, etc. </a:t>
            </a:r>
            <a:r>
              <a:rPr lang="en-US" sz="2400" dirty="0">
                <a:latin typeface="Arial" panose="020B0604020202020204" pitchFamily="34" charset="0"/>
                <a:cs typeface="Arial" panose="020B0604020202020204" pitchFamily="34" charset="0"/>
              </a:rPr>
              <a:t>of the account </a:t>
            </a:r>
            <a:r>
              <a:rPr lang="en-US" sz="2400" dirty="0" smtClean="0">
                <a:latin typeface="Arial" panose="020B0604020202020204" pitchFamily="34" charset="0"/>
                <a:cs typeface="Arial" panose="020B0604020202020204" pitchFamily="34" charset="0"/>
              </a:rPr>
              <a:t>holder, </a:t>
            </a:r>
          </a:p>
          <a:p>
            <a:pPr marL="882900" indent="-342900" algn="just">
              <a:buFont typeface="Arial" panose="020B0604020202020204" pitchFamily="34" charset="0"/>
              <a:buChar char="•"/>
            </a:pPr>
            <a:endParaRPr lang="en-US" sz="2400" dirty="0" smtClean="0">
              <a:latin typeface="Arial" panose="020B0604020202020204" pitchFamily="34" charset="0"/>
              <a:cs typeface="Arial" panose="020B0604020202020204" pitchFamily="34" charset="0"/>
            </a:endParaRPr>
          </a:p>
          <a:p>
            <a:pPr marL="882900" indent="-342900" algn="just">
              <a:buFont typeface="Arial" panose="020B0604020202020204" pitchFamily="34" charset="0"/>
              <a:buChar char="•"/>
            </a:pPr>
            <a:r>
              <a:rPr lang="en-US" sz="2400" dirty="0" smtClean="0">
                <a:latin typeface="Arial" panose="020B0604020202020204" pitchFamily="34" charset="0"/>
                <a:cs typeface="Arial" panose="020B0604020202020204" pitchFamily="34" charset="0"/>
              </a:rPr>
              <a:t>To legal heir/ another holder.</a:t>
            </a:r>
            <a:endParaRPr lang="en-US" sz="2400" dirty="0">
              <a:latin typeface="Arial" panose="020B0604020202020204" pitchFamily="34" charset="0"/>
              <a:cs typeface="Arial" panose="020B0604020202020204" pitchFamily="34" charset="0"/>
            </a:endParaRPr>
          </a:p>
          <a:p>
            <a:pPr algn="just">
              <a:buFont typeface="Wingdings" panose="05000000000000000000" pitchFamily="2" charset="2"/>
              <a:buChar char="Ø"/>
            </a:pPr>
            <a:endParaRPr lang="en-US" sz="2400" dirty="0">
              <a:latin typeface="Arial" panose="020B0604020202020204" pitchFamily="34" charset="0"/>
              <a:cs typeface="Arial" panose="020B0604020202020204" pitchFamily="34" charset="0"/>
            </a:endParaRPr>
          </a:p>
          <a:p>
            <a:pPr marL="342000" indent="-342000" algn="just">
              <a:buFont typeface="Wingdings" panose="05000000000000000000" pitchFamily="2" charset="2"/>
              <a:buChar char="Ø"/>
            </a:pPr>
            <a:r>
              <a:rPr lang="en-US" sz="2400" dirty="0" smtClean="0">
                <a:latin typeface="Arial" panose="020B0604020202020204" pitchFamily="34" charset="0"/>
                <a:cs typeface="Arial" panose="020B0604020202020204" pitchFamily="34" charset="0"/>
              </a:rPr>
              <a:t>Not a </a:t>
            </a:r>
            <a:r>
              <a:rPr lang="en-US" sz="2400" dirty="0">
                <a:latin typeface="Arial" panose="020B0604020202020204" pitchFamily="34" charset="0"/>
                <a:cs typeface="Arial" panose="020B0604020202020204" pitchFamily="34" charset="0"/>
              </a:rPr>
              <a:t>voluntary act of the account </a:t>
            </a:r>
            <a:r>
              <a:rPr lang="en-US" sz="2400" dirty="0" smtClean="0">
                <a:latin typeface="Arial" panose="020B0604020202020204" pitchFamily="34" charset="0"/>
                <a:cs typeface="Arial" panose="020B0604020202020204" pitchFamily="34" charset="0"/>
              </a:rPr>
              <a:t>holder.</a:t>
            </a:r>
          </a:p>
          <a:p>
            <a:pPr algn="just">
              <a:buFont typeface="Wingdings" panose="05000000000000000000" pitchFamily="2" charset="2"/>
              <a:buChar char="Ø"/>
            </a:pPr>
            <a:endParaRPr lang="en-US" sz="2400" dirty="0">
              <a:latin typeface="Arial" panose="020B0604020202020204" pitchFamily="34" charset="0"/>
              <a:cs typeface="Arial" panose="020B0604020202020204" pitchFamily="34" charset="0"/>
            </a:endParaRPr>
          </a:p>
          <a:p>
            <a:pPr marL="342000" indent="-342000" algn="just">
              <a:buFont typeface="Wingdings" panose="05000000000000000000" pitchFamily="2" charset="2"/>
              <a:buChar char="Ø"/>
            </a:pPr>
            <a:r>
              <a:rPr lang="en-US" sz="2400" dirty="0" smtClean="0">
                <a:latin typeface="Arial" panose="020B0604020202020204" pitchFamily="34" charset="0"/>
                <a:cs typeface="Arial" panose="020B0604020202020204" pitchFamily="34" charset="0"/>
              </a:rPr>
              <a:t>Transfer brought </a:t>
            </a:r>
            <a:r>
              <a:rPr lang="en-US" sz="2400" dirty="0">
                <a:latin typeface="Arial" panose="020B0604020202020204" pitchFamily="34" charset="0"/>
                <a:cs typeface="Arial" panose="020B0604020202020204" pitchFamily="34" charset="0"/>
              </a:rPr>
              <a:t>about by operation of law </a:t>
            </a:r>
            <a:r>
              <a:rPr lang="en-US" sz="2400" dirty="0" smtClean="0">
                <a:latin typeface="Arial" panose="020B0604020202020204" pitchFamily="34" charset="0"/>
                <a:cs typeface="Arial" panose="020B0604020202020204" pitchFamily="34" charset="0"/>
              </a:rPr>
              <a:t>i.e. </a:t>
            </a:r>
            <a:r>
              <a:rPr lang="en-US" sz="2400" dirty="0">
                <a:latin typeface="Arial" panose="020B0604020202020204" pitchFamily="34" charset="0"/>
                <a:cs typeface="Arial" panose="020B0604020202020204" pitchFamily="34" charset="0"/>
              </a:rPr>
              <a:t>a person cannot ask for transmission of shares from </a:t>
            </a:r>
            <a:r>
              <a:rPr lang="en-US" sz="2400" dirty="0" smtClean="0">
                <a:latin typeface="Arial" panose="020B0604020202020204" pitchFamily="34" charset="0"/>
                <a:cs typeface="Arial" panose="020B0604020202020204" pitchFamily="34" charset="0"/>
              </a:rPr>
              <a:t>his/her </a:t>
            </a:r>
            <a:r>
              <a:rPr lang="en-US" sz="2400" dirty="0">
                <a:latin typeface="Arial" panose="020B0604020202020204" pitchFamily="34" charset="0"/>
                <a:cs typeface="Arial" panose="020B0604020202020204" pitchFamily="34" charset="0"/>
              </a:rPr>
              <a:t>own </a:t>
            </a:r>
            <a:r>
              <a:rPr lang="en-US" sz="2400" dirty="0" err="1">
                <a:latin typeface="Arial" panose="020B0604020202020204" pitchFamily="34" charset="0"/>
                <a:cs typeface="Arial" panose="020B0604020202020204" pitchFamily="34" charset="0"/>
              </a:rPr>
              <a:t>Demat</a:t>
            </a:r>
            <a:r>
              <a:rPr lang="en-US" sz="2400" dirty="0">
                <a:latin typeface="Arial" panose="020B0604020202020204" pitchFamily="34" charset="0"/>
                <a:cs typeface="Arial" panose="020B0604020202020204" pitchFamily="34" charset="0"/>
              </a:rPr>
              <a:t> </a:t>
            </a:r>
            <a:r>
              <a:rPr lang="en-US" sz="2400" dirty="0" smtClean="0">
                <a:latin typeface="Arial" panose="020B0604020202020204" pitchFamily="34" charset="0"/>
                <a:cs typeface="Arial" panose="020B0604020202020204" pitchFamily="34" charset="0"/>
              </a:rPr>
              <a:t>account.</a:t>
            </a:r>
            <a:endParaRPr lang="en-US" sz="2400" dirty="0">
              <a:latin typeface="Arial" panose="020B0604020202020204" pitchFamily="34" charset="0"/>
              <a:cs typeface="Arial" panose="020B0604020202020204" pitchFamily="34" charset="0"/>
            </a:endParaRPr>
          </a:p>
          <a:p>
            <a:pPr algn="just">
              <a:buFont typeface="Wingdings" panose="05000000000000000000" pitchFamily="2" charset="2"/>
              <a:buChar char="Ø"/>
            </a:pPr>
            <a:endParaRPr lang="en-US" sz="2400" dirty="0">
              <a:latin typeface="Arial" panose="020B0604020202020204" pitchFamily="34" charset="0"/>
              <a:cs typeface="Arial" panose="020B0604020202020204" pitchFamily="34" charset="0"/>
            </a:endParaRPr>
          </a:p>
          <a:p>
            <a:pPr marL="342000" indent="-342000" algn="just">
              <a:buFont typeface="Wingdings" panose="05000000000000000000" pitchFamily="2" charset="2"/>
              <a:buChar char="Ø"/>
            </a:pPr>
            <a:r>
              <a:rPr lang="en-US" sz="2400" dirty="0" smtClean="0">
                <a:latin typeface="Arial" panose="020B0604020202020204" pitchFamily="34" charset="0"/>
                <a:cs typeface="Arial" panose="020B0604020202020204" pitchFamily="34" charset="0"/>
              </a:rPr>
              <a:t>Transmission process – Simple and Fast</a:t>
            </a:r>
            <a:r>
              <a:rPr lang="en-US" sz="2400" dirty="0">
                <a:latin typeface="Arial" panose="020B0604020202020204" pitchFamily="34" charset="0"/>
                <a:cs typeface="Arial" panose="020B0604020202020204" pitchFamily="34" charset="0"/>
              </a:rPr>
              <a:t>.</a:t>
            </a:r>
          </a:p>
        </p:txBody>
      </p:sp>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43</a:t>
            </a:r>
            <a:endParaRPr lang="en-IN" sz="1000" b="0" strike="noStrike" spc="-1" dirty="0">
              <a:latin typeface="Arial"/>
            </a:endParaRPr>
          </a:p>
        </p:txBody>
      </p:sp>
      <p:pic>
        <p:nvPicPr>
          <p:cNvPr id="7" name="Picture 3"/>
          <p:cNvPicPr/>
          <p:nvPr/>
        </p:nvPicPr>
        <p:blipFill>
          <a:blip r:embed="rId2"/>
          <a:stretch/>
        </p:blipFill>
        <p:spPr>
          <a:xfrm>
            <a:off x="0" y="27180"/>
            <a:ext cx="1029600" cy="803880"/>
          </a:xfrm>
          <a:prstGeom prst="rect">
            <a:avLst/>
          </a:prstGeom>
          <a:ln>
            <a:noFill/>
          </a:ln>
        </p:spPr>
      </p:pic>
    </p:spTree>
    <p:extLst>
      <p:ext uri="{BB962C8B-B14F-4D97-AF65-F5344CB8AC3E}">
        <p14:creationId xmlns:p14="http://schemas.microsoft.com/office/powerpoint/2010/main" val="1361301528"/>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46.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 name="CustomShape 1"/>
          <p:cNvSpPr/>
          <p:nvPr/>
        </p:nvSpPr>
        <p:spPr>
          <a:xfrm>
            <a:off x="1190160" y="186120"/>
            <a:ext cx="8036280" cy="486000"/>
          </a:xfrm>
          <a:prstGeom prst="rect">
            <a:avLst/>
          </a:prstGeom>
          <a:noFill/>
          <a:ln w="12600">
            <a:noFill/>
          </a:ln>
        </p:spPr>
        <p:style>
          <a:lnRef idx="0">
            <a:scrgbClr r="0" g="0" b="0"/>
          </a:lnRef>
          <a:fillRef idx="0">
            <a:scrgbClr r="0" g="0" b="0"/>
          </a:fillRef>
          <a:effectRef idx="0">
            <a:scrgbClr r="0" g="0" b="0"/>
          </a:effectRef>
          <a:fontRef idx="minor"/>
        </p:style>
        <p:txBody>
          <a:bodyPr lIns="45000" tIns="45000" rIns="45000" bIns="45000" anchor="b"/>
          <a:lstStyle/>
          <a:p>
            <a:pPr algn="ctr">
              <a:lnSpc>
                <a:spcPct val="100000"/>
              </a:lnSpc>
            </a:pPr>
            <a:r>
              <a:rPr lang="en-US" sz="2800" b="1" spc="-1" dirty="0" smtClean="0">
                <a:solidFill>
                  <a:srgbClr val="000000"/>
                </a:solidFill>
                <a:ea typeface="Arial"/>
              </a:rPr>
              <a:t>Transmission of Securities - Process</a:t>
            </a:r>
            <a:endParaRPr lang="en-IN" sz="2800" b="0" strike="noStrike" spc="-1" dirty="0">
              <a:latin typeface="Arial"/>
            </a:endParaRPr>
          </a:p>
        </p:txBody>
      </p:sp>
      <p:sp>
        <p:nvSpPr>
          <p:cNvPr id="186" name="CustomShape 2"/>
          <p:cNvSpPr/>
          <p:nvPr/>
        </p:nvSpPr>
        <p:spPr>
          <a:xfrm>
            <a:off x="352697" y="1116720"/>
            <a:ext cx="9058063" cy="5207760"/>
          </a:xfrm>
          <a:prstGeom prst="rect">
            <a:avLst/>
          </a:prstGeom>
          <a:noFill/>
          <a:ln w="12600">
            <a:noFill/>
          </a:ln>
        </p:spPr>
        <p:style>
          <a:lnRef idx="0">
            <a:scrgbClr r="0" g="0" b="0"/>
          </a:lnRef>
          <a:fillRef idx="0">
            <a:scrgbClr r="0" g="0" b="0"/>
          </a:fillRef>
          <a:effectRef idx="0">
            <a:scrgbClr r="0" g="0" b="0"/>
          </a:effectRef>
          <a:fontRef idx="minor"/>
        </p:style>
        <p:txBody>
          <a:bodyPr lIns="45000" tIns="45000" rIns="45000" bIns="45000"/>
          <a:lstStyle/>
          <a:p>
            <a:pPr marL="342900" indent="-342900">
              <a:buFont typeface="Wingdings" panose="05000000000000000000" pitchFamily="2" charset="2"/>
              <a:buChar char="ü"/>
            </a:pPr>
            <a:r>
              <a:rPr lang="en-US" sz="2400" b="1" dirty="0"/>
              <a:t>Steps for </a:t>
            </a:r>
            <a:r>
              <a:rPr lang="en-US" sz="2400" b="1" dirty="0" smtClean="0"/>
              <a:t>Transmission:</a:t>
            </a:r>
          </a:p>
          <a:p>
            <a:pPr marL="342900" indent="-342900">
              <a:buFont typeface="Wingdings" panose="05000000000000000000" pitchFamily="2" charset="2"/>
              <a:buChar char="ü"/>
            </a:pPr>
            <a:endParaRPr lang="en-US" sz="2400" b="1" dirty="0"/>
          </a:p>
          <a:p>
            <a:pPr marL="800100" lvl="1" indent="-342900" algn="just">
              <a:buFont typeface="Arial" panose="020B0604020202020204" pitchFamily="34" charset="0"/>
              <a:buChar char="•"/>
            </a:pPr>
            <a:r>
              <a:rPr lang="en-US" sz="2400" dirty="0"/>
              <a:t>The surviving joint holder/s, nominee or legal heirs of the deceased account holder need to approach the Depository Participant (DP</a:t>
            </a:r>
            <a:r>
              <a:rPr lang="en-US" sz="2400" dirty="0" smtClean="0"/>
              <a:t>).</a:t>
            </a:r>
            <a:endParaRPr lang="en-US" sz="2400" dirty="0"/>
          </a:p>
          <a:p>
            <a:pPr marL="800100" lvl="1" indent="-342900" algn="just">
              <a:buFont typeface="Arial" panose="020B0604020202020204" pitchFamily="34" charset="0"/>
              <a:buChar char="•"/>
            </a:pPr>
            <a:endParaRPr lang="en-US" sz="2400" dirty="0"/>
          </a:p>
          <a:p>
            <a:pPr marL="800100" lvl="1" indent="-342900" algn="just">
              <a:buFont typeface="Arial" panose="020B0604020202020204" pitchFamily="34" charset="0"/>
              <a:buChar char="•"/>
            </a:pPr>
            <a:r>
              <a:rPr lang="en-US" sz="2400" dirty="0" smtClean="0"/>
              <a:t>For shares held in Physical Form: Approach </a:t>
            </a:r>
            <a:r>
              <a:rPr lang="en-US" sz="2400" dirty="0"/>
              <a:t>each Company and their respective RTAs.</a:t>
            </a:r>
          </a:p>
          <a:p>
            <a:pPr algn="just">
              <a:buFont typeface="Wingdings" panose="05000000000000000000" pitchFamily="2" charset="2"/>
              <a:buChar char="Ø"/>
            </a:pPr>
            <a:endParaRPr lang="en-US" sz="2400" dirty="0">
              <a:latin typeface="Arial" panose="020B0604020202020204" pitchFamily="34" charset="0"/>
              <a:cs typeface="Arial" panose="020B0604020202020204" pitchFamily="34" charset="0"/>
            </a:endParaRPr>
          </a:p>
        </p:txBody>
      </p:sp>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44</a:t>
            </a:r>
            <a:endParaRPr lang="en-IN" sz="1000" b="0" strike="noStrike" spc="-1" dirty="0">
              <a:solidFill>
                <a:schemeClr val="bg1"/>
              </a:solidFill>
              <a:latin typeface="Arial"/>
            </a:endParaRPr>
          </a:p>
        </p:txBody>
      </p:sp>
      <p:pic>
        <p:nvPicPr>
          <p:cNvPr id="7" name="Picture 3"/>
          <p:cNvPicPr/>
          <p:nvPr/>
        </p:nvPicPr>
        <p:blipFill>
          <a:blip r:embed="rId2"/>
          <a:stretch/>
        </p:blipFill>
        <p:spPr>
          <a:xfrm>
            <a:off x="0" y="27180"/>
            <a:ext cx="1029600" cy="803880"/>
          </a:xfrm>
          <a:prstGeom prst="rect">
            <a:avLst/>
          </a:prstGeom>
          <a:ln>
            <a:noFill/>
          </a:ln>
        </p:spPr>
      </p:pic>
    </p:spTree>
    <p:extLst>
      <p:ext uri="{BB962C8B-B14F-4D97-AF65-F5344CB8AC3E}">
        <p14:creationId xmlns:p14="http://schemas.microsoft.com/office/powerpoint/2010/main" val="2946679812"/>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47.xml><?xml version="1.0" encoding="utf-8"?>
<p:sld xmlns:p14="http://schemas.microsoft.com/office/powerpoint/2010/main" xmlns:dgm="http://schemas.openxmlformats.org/drawingml/2006/diagram"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 name="CustomShape 1"/>
          <p:cNvSpPr/>
          <p:nvPr/>
        </p:nvSpPr>
        <p:spPr>
          <a:xfrm>
            <a:off x="981103" y="167178"/>
            <a:ext cx="8036280" cy="486000"/>
          </a:xfrm>
          <a:prstGeom prst="rect">
            <a:avLst/>
          </a:prstGeom>
          <a:noFill/>
          <a:ln w="12600">
            <a:noFill/>
          </a:ln>
        </p:spPr>
        <p:style>
          <a:lnRef idx="0">
            <a:scrgbClr r="0" g="0" b="0"/>
          </a:lnRef>
          <a:fillRef idx="0">
            <a:scrgbClr r="0" g="0" b="0"/>
          </a:fillRef>
          <a:effectRef idx="0">
            <a:scrgbClr r="0" g="0" b="0"/>
          </a:effectRef>
          <a:fontRef idx="minor"/>
        </p:style>
        <p:txBody>
          <a:bodyPr lIns="45000" tIns="45000" rIns="45000" bIns="45000" anchor="b"/>
          <a:lstStyle/>
          <a:p>
            <a:pPr algn="ctr">
              <a:lnSpc>
                <a:spcPct val="100000"/>
              </a:lnSpc>
            </a:pPr>
            <a:r>
              <a:rPr lang="en-US" sz="2800" b="1" spc="-1" dirty="0" smtClean="0">
                <a:solidFill>
                  <a:srgbClr val="000000"/>
                </a:solidFill>
                <a:ea typeface="Arial"/>
              </a:rPr>
              <a:t>What is a Pledge ?</a:t>
            </a:r>
            <a:endParaRPr lang="en-IN" sz="2800" b="0" strike="noStrike" spc="-1" dirty="0">
              <a:latin typeface="Arial"/>
            </a:endParaRPr>
          </a:p>
        </p:txBody>
      </p:sp>
      <p:sp>
        <p:nvSpPr>
          <p:cNvPr id="9" name="Rectangle 8"/>
          <p:cNvSpPr/>
          <p:nvPr/>
        </p:nvSpPr>
        <p:spPr>
          <a:xfrm>
            <a:off x="534600" y="961295"/>
            <a:ext cx="8929286" cy="1107992"/>
          </a:xfrm>
          <a:prstGeom prst="rect">
            <a:avLst/>
          </a:prstGeom>
        </p:spPr>
        <p:txBody>
          <a:bodyPr wrap="square" lIns="91436" tIns="45718" rIns="91436" bIns="45718">
            <a:spAutoFit/>
          </a:bodyPr>
          <a:lstStyle/>
          <a:p>
            <a:pPr marL="342900" indent="-342900" algn="just">
              <a:lnSpc>
                <a:spcPct val="110000"/>
              </a:lnSpc>
              <a:buFont typeface="Wingdings" panose="05000000000000000000" pitchFamily="2" charset="2"/>
              <a:buChar char="Ø"/>
            </a:pPr>
            <a:r>
              <a:rPr lang="en-US" sz="2000" u="sng" dirty="0" smtClean="0"/>
              <a:t>Pledge</a:t>
            </a:r>
            <a:r>
              <a:rPr lang="en-US" sz="2000" dirty="0" smtClean="0"/>
              <a:t>: Deposit </a:t>
            </a:r>
            <a:r>
              <a:rPr lang="en-US" sz="2000" dirty="0"/>
              <a:t>of some personal property as collateral for a debt. </a:t>
            </a:r>
            <a:endParaRPr lang="en-US" sz="2000" dirty="0" smtClean="0"/>
          </a:p>
          <a:p>
            <a:pPr algn="just">
              <a:lnSpc>
                <a:spcPct val="110000"/>
              </a:lnSpc>
            </a:pPr>
            <a:endParaRPr lang="en-US" sz="2000" dirty="0"/>
          </a:p>
          <a:p>
            <a:pPr algn="just">
              <a:lnSpc>
                <a:spcPct val="110000"/>
              </a:lnSpc>
            </a:pPr>
            <a:endParaRPr lang="en-US" sz="2000" dirty="0"/>
          </a:p>
        </p:txBody>
      </p:sp>
      <p:graphicFrame>
        <p:nvGraphicFramePr>
          <p:cNvPr id="3" name="Diagram 2"/>
          <p:cNvGraphicFramePr/>
          <p:nvPr>
            <p:extLst>
              <p:ext uri="{D42A27DB-BD31-4B8C-83A1-F6EECF244321}">
                <p14:modId xmlns:p14="http://schemas.microsoft.com/office/powerpoint/2010/main" val="2805267127"/>
              </p:ext>
            </p:extLst>
          </p:nvPr>
        </p:nvGraphicFramePr>
        <p:xfrm>
          <a:off x="534600" y="1515291"/>
          <a:ext cx="8876160" cy="48091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45</a:t>
            </a:r>
            <a:endParaRPr lang="en-IN" sz="1000" b="0" strike="noStrike" spc="-1" dirty="0">
              <a:solidFill>
                <a:schemeClr val="bg1"/>
              </a:solidFill>
              <a:latin typeface="Arial"/>
            </a:endParaRPr>
          </a:p>
        </p:txBody>
      </p:sp>
      <p:pic>
        <p:nvPicPr>
          <p:cNvPr id="7" name="Picture 3"/>
          <p:cNvPicPr/>
          <p:nvPr/>
        </p:nvPicPr>
        <p:blipFill>
          <a:blip r:embed="rId7"/>
          <a:stretch/>
        </p:blipFill>
        <p:spPr>
          <a:xfrm>
            <a:off x="0" y="27180"/>
            <a:ext cx="1029600" cy="803880"/>
          </a:xfrm>
          <a:prstGeom prst="rect">
            <a:avLst/>
          </a:prstGeom>
          <a:ln>
            <a:noFill/>
          </a:ln>
        </p:spPr>
      </p:pic>
    </p:spTree>
    <p:extLst>
      <p:ext uri="{BB962C8B-B14F-4D97-AF65-F5344CB8AC3E}">
        <p14:creationId xmlns:p14="http://schemas.microsoft.com/office/powerpoint/2010/main" val="1927922990"/>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48.xml><?xml version="1.0" encoding="utf-8"?>
<p:sld xmlns:p14="http://schemas.microsoft.com/office/powerpoint/2010/main" xmlns:dgm="http://schemas.openxmlformats.org/drawingml/2006/diagram"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 name="CustomShape 1"/>
          <p:cNvSpPr/>
          <p:nvPr/>
        </p:nvSpPr>
        <p:spPr>
          <a:xfrm>
            <a:off x="1198749" y="204501"/>
            <a:ext cx="8036280" cy="486000"/>
          </a:xfrm>
          <a:prstGeom prst="rect">
            <a:avLst/>
          </a:prstGeom>
          <a:noFill/>
          <a:ln w="12600">
            <a:noFill/>
          </a:ln>
        </p:spPr>
        <p:style>
          <a:lnRef idx="0">
            <a:scrgbClr r="0" g="0" b="0"/>
          </a:lnRef>
          <a:fillRef idx="0">
            <a:scrgbClr r="0" g="0" b="0"/>
          </a:fillRef>
          <a:effectRef idx="0">
            <a:scrgbClr r="0" g="0" b="0"/>
          </a:effectRef>
          <a:fontRef idx="minor"/>
        </p:style>
        <p:txBody>
          <a:bodyPr lIns="45000" tIns="45000" rIns="45000" bIns="45000" anchor="b"/>
          <a:lstStyle/>
          <a:p>
            <a:pPr algn="ctr">
              <a:lnSpc>
                <a:spcPct val="100000"/>
              </a:lnSpc>
            </a:pPr>
            <a:r>
              <a:rPr lang="en-US" sz="2800" b="1" spc="-1" dirty="0" smtClean="0">
                <a:solidFill>
                  <a:srgbClr val="000000"/>
                </a:solidFill>
                <a:ea typeface="Arial"/>
              </a:rPr>
              <a:t>Consolidated Account Statement</a:t>
            </a:r>
            <a:endParaRPr lang="en-IN" sz="2800" b="0" strike="noStrike" spc="-1" dirty="0">
              <a:latin typeface="Arial"/>
            </a:endParaRPr>
          </a:p>
        </p:txBody>
      </p:sp>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46</a:t>
            </a:r>
            <a:endParaRPr lang="en-IN" sz="1000" b="0" strike="noStrike" spc="-1" dirty="0">
              <a:solidFill>
                <a:schemeClr val="bg1"/>
              </a:solidFill>
              <a:latin typeface="Arial"/>
            </a:endParaRPr>
          </a:p>
        </p:txBody>
      </p:sp>
      <p:sp>
        <p:nvSpPr>
          <p:cNvPr id="7" name="Content Placeholder 2"/>
          <p:cNvSpPr txBox="1">
            <a:spLocks/>
          </p:cNvSpPr>
          <p:nvPr/>
        </p:nvSpPr>
        <p:spPr>
          <a:xfrm>
            <a:off x="534600" y="1035941"/>
            <a:ext cx="8153400" cy="4953000"/>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buFont typeface="Wingdings" panose="05000000000000000000" pitchFamily="2" charset="2"/>
              <a:buChar char="Ø"/>
            </a:pPr>
            <a:r>
              <a:rPr lang="en-US" sz="2000" b="1" u="sng" dirty="0" smtClean="0">
                <a:latin typeface="Arial" panose="020B0604020202020204" pitchFamily="34" charset="0"/>
                <a:cs typeface="Arial" panose="020B0604020202020204" pitchFamily="34" charset="0"/>
              </a:rPr>
              <a:t>Summary of Investments</a:t>
            </a:r>
          </a:p>
          <a:p>
            <a:pPr algn="just">
              <a:buFont typeface="Wingdings" panose="05000000000000000000" pitchFamily="2" charset="2"/>
              <a:buChar char="Ø"/>
            </a:pPr>
            <a:endParaRPr lang="en-US" sz="2000" b="1" u="sng" dirty="0">
              <a:latin typeface="Arial" panose="020B0604020202020204" pitchFamily="34" charset="0"/>
              <a:cs typeface="Arial" panose="020B0604020202020204" pitchFamily="34" charset="0"/>
            </a:endParaRPr>
          </a:p>
          <a:p>
            <a:pPr algn="just">
              <a:buFont typeface="Wingdings" panose="05000000000000000000" pitchFamily="2" charset="2"/>
              <a:buChar char="Ø"/>
            </a:pPr>
            <a:r>
              <a:rPr lang="en-US" sz="2000" b="1" u="sng" dirty="0" smtClean="0">
                <a:latin typeface="Arial" panose="020B0604020202020204" pitchFamily="34" charset="0"/>
                <a:cs typeface="Arial" panose="020B0604020202020204" pitchFamily="34" charset="0"/>
              </a:rPr>
              <a:t>Holding Statement:</a:t>
            </a:r>
          </a:p>
          <a:p>
            <a:pPr marL="0" indent="0" algn="just">
              <a:buNone/>
            </a:pPr>
            <a:endParaRPr lang="en-US" sz="2000" b="1" u="sng" dirty="0" smtClean="0">
              <a:latin typeface="Arial" panose="020B0604020202020204" pitchFamily="34" charset="0"/>
              <a:cs typeface="Arial" panose="020B0604020202020204" pitchFamily="34" charset="0"/>
            </a:endParaRPr>
          </a:p>
          <a:p>
            <a:pPr marL="0" indent="0" algn="just">
              <a:buNone/>
            </a:pPr>
            <a:endParaRPr lang="en-US" sz="2000" b="1" u="sng" dirty="0" smtClean="0">
              <a:latin typeface="Arial" panose="020B0604020202020204" pitchFamily="34" charset="0"/>
              <a:cs typeface="Arial" panose="020B0604020202020204" pitchFamily="34" charset="0"/>
            </a:endParaRPr>
          </a:p>
          <a:p>
            <a:pPr marL="0" indent="0" algn="just">
              <a:buNone/>
            </a:pPr>
            <a:endParaRPr lang="en-US" sz="2000" b="1" u="sng" dirty="0">
              <a:latin typeface="Arial" panose="020B0604020202020204" pitchFamily="34" charset="0"/>
              <a:cs typeface="Arial" panose="020B0604020202020204" pitchFamily="34" charset="0"/>
            </a:endParaRPr>
          </a:p>
          <a:p>
            <a:pPr marL="0" indent="0" algn="just">
              <a:buNone/>
            </a:pPr>
            <a:endParaRPr lang="en-US" sz="2000" b="1" u="sng" dirty="0" smtClean="0">
              <a:latin typeface="Arial" panose="020B0604020202020204" pitchFamily="34" charset="0"/>
              <a:cs typeface="Arial" panose="020B0604020202020204" pitchFamily="34" charset="0"/>
            </a:endParaRPr>
          </a:p>
          <a:p>
            <a:pPr algn="just">
              <a:buFont typeface="Wingdings" panose="05000000000000000000" pitchFamily="2" charset="2"/>
              <a:buChar char="Ø"/>
            </a:pPr>
            <a:r>
              <a:rPr lang="en-US" sz="2000" b="1" u="sng" dirty="0" smtClean="0">
                <a:latin typeface="Arial" panose="020B0604020202020204" pitchFamily="34" charset="0"/>
                <a:cs typeface="Arial" panose="020B0604020202020204" pitchFamily="34" charset="0"/>
              </a:rPr>
              <a:t>Statement of Transactions:</a:t>
            </a:r>
          </a:p>
          <a:p>
            <a:pPr lvl="1" algn="just">
              <a:buFont typeface="Wingdings" panose="05000000000000000000" pitchFamily="2" charset="2"/>
              <a:buChar char="ü"/>
            </a:pPr>
            <a:r>
              <a:rPr lang="en-US" sz="2000" dirty="0" smtClean="0">
                <a:latin typeface="Arial" panose="020B0604020202020204" pitchFamily="34" charset="0"/>
                <a:cs typeface="Arial" panose="020B0604020202020204" pitchFamily="34" charset="0"/>
              </a:rPr>
              <a:t>Debit of securities</a:t>
            </a:r>
          </a:p>
          <a:p>
            <a:pPr lvl="1" algn="just">
              <a:buFont typeface="Wingdings" panose="05000000000000000000" pitchFamily="2" charset="2"/>
              <a:buChar char="ü"/>
            </a:pPr>
            <a:r>
              <a:rPr lang="en-US" sz="2000" dirty="0" smtClean="0">
                <a:latin typeface="Arial" panose="020B0604020202020204" pitchFamily="34" charset="0"/>
                <a:cs typeface="Arial" panose="020B0604020202020204" pitchFamily="34" charset="0"/>
              </a:rPr>
              <a:t>Credit </a:t>
            </a:r>
            <a:r>
              <a:rPr lang="en-US" sz="2000" dirty="0">
                <a:latin typeface="Arial" panose="020B0604020202020204" pitchFamily="34" charset="0"/>
                <a:cs typeface="Arial" panose="020B0604020202020204" pitchFamily="34" charset="0"/>
              </a:rPr>
              <a:t>of </a:t>
            </a:r>
            <a:r>
              <a:rPr lang="en-US" sz="2000" dirty="0" smtClean="0">
                <a:latin typeface="Arial" panose="020B0604020202020204" pitchFamily="34" charset="0"/>
                <a:cs typeface="Arial" panose="020B0604020202020204" pitchFamily="34" charset="0"/>
              </a:rPr>
              <a:t>securities</a:t>
            </a:r>
          </a:p>
          <a:p>
            <a:pPr lvl="1" algn="just">
              <a:buFont typeface="Wingdings" panose="05000000000000000000" pitchFamily="2" charset="2"/>
              <a:buChar char="ü"/>
            </a:pPr>
            <a:r>
              <a:rPr lang="en-US" sz="2000" dirty="0" smtClean="0">
                <a:latin typeface="Arial" panose="020B0604020202020204" pitchFamily="34" charset="0"/>
                <a:cs typeface="Arial" panose="020B0604020202020204" pitchFamily="34" charset="0"/>
              </a:rPr>
              <a:t>Pledge </a:t>
            </a:r>
            <a:r>
              <a:rPr lang="en-US" sz="2000" dirty="0">
                <a:latin typeface="Arial" panose="020B0604020202020204" pitchFamily="34" charset="0"/>
                <a:cs typeface="Arial" panose="020B0604020202020204" pitchFamily="34" charset="0"/>
              </a:rPr>
              <a:t>of </a:t>
            </a:r>
            <a:r>
              <a:rPr lang="en-US" sz="2000" dirty="0" smtClean="0">
                <a:latin typeface="Arial" panose="020B0604020202020204" pitchFamily="34" charset="0"/>
                <a:cs typeface="Arial" panose="020B0604020202020204" pitchFamily="34" charset="0"/>
              </a:rPr>
              <a:t>securities</a:t>
            </a:r>
          </a:p>
          <a:p>
            <a:pPr lvl="1" algn="just">
              <a:buFont typeface="Wingdings" panose="05000000000000000000" pitchFamily="2" charset="2"/>
              <a:buChar char="ü"/>
            </a:pPr>
            <a:r>
              <a:rPr lang="en-US" sz="2000" dirty="0" smtClean="0">
                <a:latin typeface="Arial" panose="020B0604020202020204" pitchFamily="34" charset="0"/>
                <a:cs typeface="Arial" panose="020B0604020202020204" pitchFamily="34" charset="0"/>
              </a:rPr>
              <a:t>Margin Pledge / Re-pledge for trading</a:t>
            </a:r>
          </a:p>
          <a:p>
            <a:pPr marL="457200" lvl="1" indent="0" algn="just">
              <a:buNone/>
            </a:pPr>
            <a:endParaRPr lang="en-US" sz="2000" dirty="0" smtClean="0">
              <a:latin typeface="Arial" panose="020B0604020202020204" pitchFamily="34" charset="0"/>
              <a:cs typeface="Arial" panose="020B0604020202020204" pitchFamily="34" charset="0"/>
            </a:endParaRPr>
          </a:p>
          <a:p>
            <a:pPr>
              <a:buFont typeface="Wingdings" panose="05000000000000000000" pitchFamily="2" charset="2"/>
              <a:buChar char="Ø"/>
            </a:pPr>
            <a:r>
              <a:rPr lang="en-US" sz="2000" dirty="0" smtClean="0">
                <a:latin typeface="Arial" panose="020B0604020202020204" pitchFamily="34" charset="0"/>
                <a:cs typeface="Arial" panose="020B0604020202020204" pitchFamily="34" charset="0"/>
              </a:rPr>
              <a:t>Issued by Depository to account of Beneficial Owner (BO).</a:t>
            </a:r>
            <a:endParaRPr lang="en-US" sz="2000" dirty="0">
              <a:latin typeface="Arial" panose="020B0604020202020204" pitchFamily="34" charset="0"/>
              <a:cs typeface="Arial" panose="020B0604020202020204" pitchFamily="34" charset="0"/>
            </a:endParaRPr>
          </a:p>
        </p:txBody>
      </p:sp>
      <p:graphicFrame>
        <p:nvGraphicFramePr>
          <p:cNvPr id="2" name="Diagram 1"/>
          <p:cNvGraphicFramePr/>
          <p:nvPr>
            <p:extLst>
              <p:ext uri="{D42A27DB-BD31-4B8C-83A1-F6EECF244321}">
                <p14:modId xmlns:p14="http://schemas.microsoft.com/office/powerpoint/2010/main" val="2653364172"/>
              </p:ext>
            </p:extLst>
          </p:nvPr>
        </p:nvGraphicFramePr>
        <p:xfrm>
          <a:off x="534600" y="1658983"/>
          <a:ext cx="9103320" cy="222068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Picture 3"/>
          <p:cNvPicPr/>
          <p:nvPr/>
        </p:nvPicPr>
        <p:blipFill>
          <a:blip r:embed="rId7"/>
          <a:stretch/>
        </p:blipFill>
        <p:spPr>
          <a:xfrm>
            <a:off x="0" y="27180"/>
            <a:ext cx="1029600" cy="803880"/>
          </a:xfrm>
          <a:prstGeom prst="rect">
            <a:avLst/>
          </a:prstGeom>
          <a:ln>
            <a:noFill/>
          </a:ln>
        </p:spPr>
      </p:pic>
    </p:spTree>
    <p:extLst>
      <p:ext uri="{BB962C8B-B14F-4D97-AF65-F5344CB8AC3E}">
        <p14:creationId xmlns:p14="http://schemas.microsoft.com/office/powerpoint/2010/main" val="1882951717"/>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49.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 name="CustomShape 1"/>
          <p:cNvSpPr/>
          <p:nvPr/>
        </p:nvSpPr>
        <p:spPr>
          <a:xfrm>
            <a:off x="1160228" y="186120"/>
            <a:ext cx="8036280" cy="486000"/>
          </a:xfrm>
          <a:prstGeom prst="rect">
            <a:avLst/>
          </a:prstGeom>
          <a:noFill/>
          <a:ln w="12600">
            <a:noFill/>
          </a:ln>
        </p:spPr>
        <p:style>
          <a:lnRef idx="0">
            <a:scrgbClr r="0" g="0" b="0"/>
          </a:lnRef>
          <a:fillRef idx="0">
            <a:scrgbClr r="0" g="0" b="0"/>
          </a:fillRef>
          <a:effectRef idx="0">
            <a:scrgbClr r="0" g="0" b="0"/>
          </a:effectRef>
          <a:fontRef idx="minor"/>
        </p:style>
        <p:txBody>
          <a:bodyPr lIns="45000" tIns="45000" rIns="45000" bIns="45000" anchor="b"/>
          <a:lstStyle/>
          <a:p>
            <a:pPr algn="ctr">
              <a:lnSpc>
                <a:spcPct val="100000"/>
              </a:lnSpc>
            </a:pPr>
            <a:r>
              <a:rPr lang="en-US" sz="2800" b="1" spc="-1" dirty="0" smtClean="0">
                <a:solidFill>
                  <a:srgbClr val="000000"/>
                </a:solidFill>
                <a:ea typeface="Arial"/>
              </a:rPr>
              <a:t>Investor Grievance </a:t>
            </a:r>
            <a:r>
              <a:rPr lang="en-US" sz="2800" b="1" spc="-1" dirty="0" err="1" smtClean="0">
                <a:solidFill>
                  <a:srgbClr val="000000"/>
                </a:solidFill>
                <a:ea typeface="Arial"/>
              </a:rPr>
              <a:t>Redressal</a:t>
            </a:r>
            <a:endParaRPr lang="en-IN" sz="2800" b="0" strike="noStrike" spc="-1" dirty="0">
              <a:latin typeface="Arial"/>
            </a:endParaRPr>
          </a:p>
        </p:txBody>
      </p:sp>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47</a:t>
            </a:r>
            <a:endParaRPr lang="en-IN" sz="1000" b="0" strike="noStrike" spc="-1" dirty="0">
              <a:solidFill>
                <a:schemeClr val="bg1"/>
              </a:solidFill>
              <a:latin typeface="Arial"/>
            </a:endParaRPr>
          </a:p>
        </p:txBody>
      </p:sp>
      <p:sp>
        <p:nvSpPr>
          <p:cNvPr id="7" name="Content Placeholder 2"/>
          <p:cNvSpPr txBox="1">
            <a:spLocks/>
          </p:cNvSpPr>
          <p:nvPr/>
        </p:nvSpPr>
        <p:spPr>
          <a:xfrm>
            <a:off x="791553" y="1192696"/>
            <a:ext cx="8153400" cy="4953000"/>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buFont typeface="Wingdings" panose="05000000000000000000" pitchFamily="2" charset="2"/>
              <a:buChar char="Ø"/>
            </a:pPr>
            <a:r>
              <a:rPr lang="en-US" b="1" u="sng" dirty="0" smtClean="0">
                <a:latin typeface="Arial" panose="020B0604020202020204" pitchFamily="34" charset="0"/>
                <a:cs typeface="Arial" panose="020B0604020202020204" pitchFamily="34" charset="0"/>
              </a:rPr>
              <a:t>Online system : </a:t>
            </a:r>
          </a:p>
          <a:p>
            <a:pPr marL="0" indent="0" algn="just">
              <a:buNone/>
            </a:pPr>
            <a:r>
              <a:rPr lang="en-US" sz="2000" dirty="0" smtClean="0">
                <a:latin typeface="Arial" panose="020B0604020202020204" pitchFamily="34" charset="0"/>
                <a:cs typeface="Arial" panose="020B0604020202020204" pitchFamily="34" charset="0"/>
              </a:rPr>
              <a:t>CDSL : </a:t>
            </a:r>
            <a:r>
              <a:rPr lang="en-US" sz="2000" dirty="0" smtClean="0">
                <a:latin typeface="Arial" panose="020B0604020202020204" pitchFamily="34" charset="0"/>
                <a:cs typeface="Arial" panose="020B0604020202020204" pitchFamily="34" charset="0"/>
                <a:hlinkClick r:id="rId2"/>
              </a:rPr>
              <a:t>https</a:t>
            </a:r>
            <a:r>
              <a:rPr lang="en-US" sz="2000" dirty="0">
                <a:latin typeface="Arial" panose="020B0604020202020204" pitchFamily="34" charset="0"/>
                <a:cs typeface="Arial" panose="020B0604020202020204" pitchFamily="34" charset="0"/>
                <a:hlinkClick r:id="rId2"/>
              </a:rPr>
              <a:t>://</a:t>
            </a:r>
            <a:r>
              <a:rPr lang="en-US" sz="2000" dirty="0" smtClean="0">
                <a:latin typeface="Arial" panose="020B0604020202020204" pitchFamily="34" charset="0"/>
                <a:cs typeface="Arial" panose="020B0604020202020204" pitchFamily="34" charset="0"/>
                <a:hlinkClick r:id="rId2"/>
              </a:rPr>
              <a:t>www.cdslindia.com/Footer/grievances.aspx</a:t>
            </a:r>
            <a:endParaRPr lang="en-US" sz="2000" dirty="0" smtClean="0">
              <a:latin typeface="Arial" panose="020B0604020202020204" pitchFamily="34" charset="0"/>
              <a:cs typeface="Arial" panose="020B0604020202020204" pitchFamily="34" charset="0"/>
            </a:endParaRPr>
          </a:p>
          <a:p>
            <a:pPr marL="0" indent="0" algn="just">
              <a:buNone/>
            </a:pPr>
            <a:r>
              <a:rPr lang="en-US" sz="2000" dirty="0" smtClean="0">
                <a:latin typeface="Arial" panose="020B0604020202020204" pitchFamily="34" charset="0"/>
                <a:cs typeface="Arial" panose="020B0604020202020204" pitchFamily="34" charset="0"/>
              </a:rPr>
              <a:t>NSDL: </a:t>
            </a:r>
            <a:r>
              <a:rPr lang="en-US" sz="2000" dirty="0" smtClean="0">
                <a:latin typeface="Arial" panose="020B0604020202020204" pitchFamily="34" charset="0"/>
                <a:cs typeface="Arial" panose="020B0604020202020204" pitchFamily="34" charset="0"/>
                <a:hlinkClick r:id="rId3"/>
              </a:rPr>
              <a:t>https</a:t>
            </a:r>
            <a:r>
              <a:rPr lang="en-US" sz="2000" dirty="0">
                <a:latin typeface="Arial" panose="020B0604020202020204" pitchFamily="34" charset="0"/>
                <a:cs typeface="Arial" panose="020B0604020202020204" pitchFamily="34" charset="0"/>
                <a:hlinkClick r:id="rId3"/>
              </a:rPr>
              <a:t>://</a:t>
            </a:r>
            <a:r>
              <a:rPr lang="en-US" sz="2000" dirty="0" smtClean="0">
                <a:latin typeface="Arial" panose="020B0604020202020204" pitchFamily="34" charset="0"/>
                <a:cs typeface="Arial" panose="020B0604020202020204" pitchFamily="34" charset="0"/>
                <a:hlinkClick r:id="rId3"/>
              </a:rPr>
              <a:t>nsdl.co.in/nsdlnews/investors.php</a:t>
            </a:r>
            <a:endParaRPr lang="en-US" sz="2000" dirty="0" smtClean="0">
              <a:latin typeface="Arial" panose="020B0604020202020204" pitchFamily="34" charset="0"/>
              <a:cs typeface="Arial" panose="020B0604020202020204" pitchFamily="34" charset="0"/>
            </a:endParaRPr>
          </a:p>
          <a:p>
            <a:pPr algn="just">
              <a:buFont typeface="Wingdings" panose="05000000000000000000" pitchFamily="2" charset="2"/>
              <a:buChar char="Ø"/>
            </a:pPr>
            <a:endParaRPr lang="en-US" b="1" u="sng" dirty="0" smtClean="0">
              <a:latin typeface="Arial" panose="020B0604020202020204" pitchFamily="34" charset="0"/>
              <a:cs typeface="Arial" panose="020B0604020202020204" pitchFamily="34" charset="0"/>
            </a:endParaRPr>
          </a:p>
          <a:p>
            <a:pPr algn="just">
              <a:buFont typeface="Wingdings" panose="05000000000000000000" pitchFamily="2" charset="2"/>
              <a:buChar char="Ø"/>
            </a:pPr>
            <a:r>
              <a:rPr lang="en-US" b="1" u="sng" dirty="0" smtClean="0">
                <a:latin typeface="Arial" panose="020B0604020202020204" pitchFamily="34" charset="0"/>
                <a:cs typeface="Arial" panose="020B0604020202020204" pitchFamily="34" charset="0"/>
              </a:rPr>
              <a:t>Via email : </a:t>
            </a:r>
            <a:endParaRPr lang="en-US" b="1" u="sng" dirty="0">
              <a:latin typeface="Arial" panose="020B0604020202020204" pitchFamily="34" charset="0"/>
              <a:cs typeface="Arial" panose="020B0604020202020204" pitchFamily="34" charset="0"/>
            </a:endParaRPr>
          </a:p>
          <a:p>
            <a:pPr marL="0" indent="0" algn="just">
              <a:buNone/>
            </a:pPr>
            <a:r>
              <a:rPr lang="en-US" sz="2000" dirty="0">
                <a:latin typeface="Arial" panose="020B0604020202020204" pitchFamily="34" charset="0"/>
                <a:cs typeface="Arial" panose="020B0604020202020204" pitchFamily="34" charset="0"/>
              </a:rPr>
              <a:t>CDSL : </a:t>
            </a:r>
            <a:r>
              <a:rPr lang="en-US" sz="2000" dirty="0" smtClean="0">
                <a:latin typeface="Arial" panose="020B0604020202020204" pitchFamily="34" charset="0"/>
                <a:cs typeface="Arial" panose="020B0604020202020204" pitchFamily="34" charset="0"/>
                <a:hlinkClick r:id="rId4"/>
              </a:rPr>
              <a:t>complaints@cdslindia.com</a:t>
            </a:r>
            <a:endParaRPr lang="en-US" sz="2000" dirty="0" smtClean="0">
              <a:latin typeface="Arial" panose="020B0604020202020204" pitchFamily="34" charset="0"/>
              <a:cs typeface="Arial" panose="020B0604020202020204" pitchFamily="34" charset="0"/>
            </a:endParaRPr>
          </a:p>
          <a:p>
            <a:pPr marL="0" indent="0" algn="just">
              <a:buNone/>
            </a:pPr>
            <a:r>
              <a:rPr lang="en-US" sz="2000" dirty="0" smtClean="0">
                <a:latin typeface="Arial" panose="020B0604020202020204" pitchFamily="34" charset="0"/>
                <a:cs typeface="Arial" panose="020B0604020202020204" pitchFamily="34" charset="0"/>
              </a:rPr>
              <a:t>NSDL</a:t>
            </a:r>
            <a:r>
              <a:rPr lang="en-US" sz="2000" dirty="0">
                <a:latin typeface="Arial" panose="020B0604020202020204" pitchFamily="34" charset="0"/>
                <a:cs typeface="Arial" panose="020B0604020202020204" pitchFamily="34" charset="0"/>
              </a:rPr>
              <a:t>: </a:t>
            </a:r>
            <a:r>
              <a:rPr lang="en-US" sz="2000" dirty="0" smtClean="0">
                <a:latin typeface="Arial" panose="020B0604020202020204" pitchFamily="34" charset="0"/>
                <a:cs typeface="Arial" panose="020B0604020202020204" pitchFamily="34" charset="0"/>
                <a:hlinkClick r:id="rId5"/>
              </a:rPr>
              <a:t>relations@nsdl.co.in</a:t>
            </a:r>
            <a:endParaRPr lang="en-US" sz="2000" dirty="0">
              <a:latin typeface="Arial" panose="020B0604020202020204" pitchFamily="34" charset="0"/>
              <a:cs typeface="Arial" panose="020B0604020202020204" pitchFamily="34" charset="0"/>
            </a:endParaRPr>
          </a:p>
          <a:p>
            <a:pPr marL="0" indent="0" algn="just">
              <a:buNone/>
            </a:pPr>
            <a:endParaRPr lang="en-US" b="1" u="sng" dirty="0" smtClean="0">
              <a:latin typeface="Arial" panose="020B0604020202020204" pitchFamily="34" charset="0"/>
              <a:cs typeface="Arial" panose="020B0604020202020204" pitchFamily="34" charset="0"/>
            </a:endParaRPr>
          </a:p>
          <a:p>
            <a:pPr algn="just">
              <a:buFont typeface="Wingdings" panose="05000000000000000000" pitchFamily="2" charset="2"/>
              <a:buChar char="Ø"/>
            </a:pPr>
            <a:r>
              <a:rPr lang="en-US" b="1" u="sng" dirty="0" smtClean="0">
                <a:latin typeface="Arial" panose="020B0604020202020204" pitchFamily="34" charset="0"/>
                <a:cs typeface="Arial" panose="020B0604020202020204" pitchFamily="34" charset="0"/>
              </a:rPr>
              <a:t>Toll Free Numbers:</a:t>
            </a:r>
          </a:p>
          <a:p>
            <a:pPr marL="0" indent="0" algn="just">
              <a:buNone/>
            </a:pPr>
            <a:r>
              <a:rPr lang="en-US" sz="2000" dirty="0">
                <a:latin typeface="Arial" panose="020B0604020202020204" pitchFamily="34" charset="0"/>
                <a:cs typeface="Arial" panose="020B0604020202020204" pitchFamily="34" charset="0"/>
              </a:rPr>
              <a:t>CDSL : </a:t>
            </a:r>
            <a:r>
              <a:rPr lang="en-US" sz="2000" dirty="0" smtClean="0">
                <a:latin typeface="Arial" panose="020B0604020202020204" pitchFamily="34" charset="0"/>
                <a:cs typeface="Arial" panose="020B0604020202020204" pitchFamily="34" charset="0"/>
              </a:rPr>
              <a:t>1800-22-5533</a:t>
            </a:r>
          </a:p>
          <a:p>
            <a:pPr marL="0" indent="0" algn="just">
              <a:buNone/>
            </a:pPr>
            <a:r>
              <a:rPr lang="en-US" sz="2000" dirty="0" smtClean="0">
                <a:latin typeface="Arial" panose="020B0604020202020204" pitchFamily="34" charset="0"/>
                <a:cs typeface="Arial" panose="020B0604020202020204" pitchFamily="34" charset="0"/>
              </a:rPr>
              <a:t>NSDL:  1800-22-2990 </a:t>
            </a:r>
            <a:endParaRPr lang="en-US" dirty="0">
              <a:latin typeface="Arial" panose="020B0604020202020204" pitchFamily="34" charset="0"/>
              <a:cs typeface="Arial" panose="020B0604020202020204" pitchFamily="34" charset="0"/>
            </a:endParaRPr>
          </a:p>
        </p:txBody>
      </p:sp>
      <p:pic>
        <p:nvPicPr>
          <p:cNvPr id="8" name="Picture 3"/>
          <p:cNvPicPr/>
          <p:nvPr/>
        </p:nvPicPr>
        <p:blipFill>
          <a:blip r:embed="rId6"/>
          <a:stretch/>
        </p:blipFill>
        <p:spPr>
          <a:xfrm>
            <a:off x="0" y="27180"/>
            <a:ext cx="1029600" cy="803880"/>
          </a:xfrm>
          <a:prstGeom prst="rect">
            <a:avLst/>
          </a:prstGeom>
          <a:ln>
            <a:noFill/>
          </a:ln>
        </p:spPr>
      </p:pic>
    </p:spTree>
    <p:extLst>
      <p:ext uri="{BB962C8B-B14F-4D97-AF65-F5344CB8AC3E}">
        <p14:creationId xmlns:p14="http://schemas.microsoft.com/office/powerpoint/2010/main" val="3775138186"/>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50.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 name="CustomShape 1"/>
          <p:cNvSpPr/>
          <p:nvPr/>
        </p:nvSpPr>
        <p:spPr>
          <a:xfrm>
            <a:off x="-230040" y="2716484"/>
            <a:ext cx="9867960" cy="820440"/>
          </a:xfrm>
          <a:prstGeom prst="rect">
            <a:avLst/>
          </a:prstGeom>
          <a:noFill/>
          <a:ln w="12600">
            <a:noFill/>
          </a:ln>
        </p:spPr>
        <p:style>
          <a:lnRef idx="0">
            <a:scrgbClr r="0" g="0" b="0"/>
          </a:lnRef>
          <a:fillRef idx="0">
            <a:scrgbClr r="0" g="0" b="0"/>
          </a:fillRef>
          <a:effectRef idx="0">
            <a:scrgbClr r="0" g="0" b="0"/>
          </a:effectRef>
          <a:fontRef idx="minor"/>
        </p:style>
        <p:txBody>
          <a:bodyPr lIns="45000" tIns="45000" rIns="45000" bIns="45000" anchor="b"/>
          <a:lstStyle/>
          <a:p>
            <a:pPr algn="ctr">
              <a:lnSpc>
                <a:spcPct val="100000"/>
              </a:lnSpc>
            </a:pPr>
            <a:r>
              <a:rPr lang="en-IN" sz="4800" b="1" strike="noStrike" spc="-1" dirty="0">
                <a:solidFill>
                  <a:srgbClr val="000000"/>
                </a:solidFill>
                <a:latin typeface="Arial"/>
                <a:ea typeface="Arial"/>
              </a:rPr>
              <a:t>Thank You</a:t>
            </a:r>
            <a:endParaRPr lang="en-IN" sz="4800" b="0" strike="noStrike" spc="-1" dirty="0">
              <a:latin typeface="Arial"/>
            </a:endParaRPr>
          </a:p>
        </p:txBody>
      </p:sp>
      <p:sp>
        <p:nvSpPr>
          <p:cNvPr id="4"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chemeClr val="bg1"/>
                </a:solidFill>
                <a:latin typeface="Arial"/>
              </a:rPr>
              <a:t>48</a:t>
            </a:r>
            <a:endParaRPr lang="en-IN" sz="1000" b="1" strike="noStrike" spc="-1" dirty="0">
              <a:solidFill>
                <a:schemeClr val="bg1"/>
              </a:solidFill>
              <a:latin typeface="Arial"/>
            </a:endParaRPr>
          </a:p>
        </p:txBody>
      </p:sp>
      <p:pic>
        <p:nvPicPr>
          <p:cNvPr id="7" name="Picture 3"/>
          <p:cNvPicPr/>
          <p:nvPr/>
        </p:nvPicPr>
        <p:blipFill>
          <a:blip r:embed="rId2"/>
          <a:stretch/>
        </p:blipFill>
        <p:spPr>
          <a:xfrm>
            <a:off x="0" y="27180"/>
            <a:ext cx="1029600" cy="803880"/>
          </a:xfrm>
          <a:prstGeom prst="rect">
            <a:avLst/>
          </a:prstGeom>
          <a:ln>
            <a:noFill/>
          </a:ln>
        </p:spPr>
      </p:pic>
    </p:spTree>
    <p:extLst>
      <p:ext uri="{BB962C8B-B14F-4D97-AF65-F5344CB8AC3E}">
        <p14:creationId xmlns:p14="http://schemas.microsoft.com/office/powerpoint/2010/main" val="2896464171"/>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A7A7A7"/>
      </a:dk2>
      <a:lt2>
        <a:srgbClr val="535353"/>
      </a:lt2>
      <a:accent1>
        <a:srgbClr val="00CC99"/>
      </a:accent1>
      <a:accent2>
        <a:srgbClr val="3333CC"/>
      </a:accent2>
      <a:accent3>
        <a:srgbClr val="9BBB59"/>
      </a:accent3>
      <a:accent4>
        <a:srgbClr val="8064A2"/>
      </a:accent4>
      <a:accent5>
        <a:srgbClr val="4BACC6"/>
      </a:accent5>
      <a:accent6>
        <a:srgbClr val="F79646"/>
      </a:accent6>
      <a:hlink>
        <a:srgbClr val="0000FF"/>
      </a:hlink>
      <a:folHlink>
        <a:srgbClr val="FF00FF"/>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3.xml.rels>&#65279;<?xml version="1.0" encoding="utf-8"?><Relationships xmlns="http://schemas.openxmlformats.org/package/2006/relationships"><Relationship Type="http://schemas.openxmlformats.org/officeDocument/2006/relationships/customXmlProps" Target="/customXML/itemProps2.xml" Id="R36cdc895" /></Relationships>
</file>

<file path=customXML/item2.xml>
</file>

<file path=customXML/item3.xml><?xml version="1.0" encoding="utf-8"?>
<Klassify>
  <SNO>2</SNO>
  <KDate>2020-12-21 14:15:17</KDate>
  <Classification>SEBI-INTERNAL</Classification>
  <HostName>MUM0111192</HostName>
  <Domain_User>SEBINT/1192</Domain_User>
  <IPAdd>10.88.98.242</IPAdd>
  <FilePath>C:\Users\1192\AppData\Roaming\Klassify\34398\PPT-1 Introduction to Securities Markets.pptx</FilePath>
  <KID>E4B97AF59085637269649180931804</KID>
</Klassify>
</file>

<file path=customXML/itemProps2.xml><?xml version="1.0" encoding="utf-8"?>
<ds:datastoreItem xmlns:ds="http://schemas.openxmlformats.org/officeDocument/2006/customXml" ds:itemID="{D7543C77-5EBC-46F2-AC21-5D702358D3EF}">
  <ds:schemaRefs/>
</ds:datastoreItem>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Klassify>
  <SNO>1</SNO>
  <KDate>2020-06-05 14:41:58</KDate>
  <Classification>SEBI-INTERNAL</Classification>
  <HostName>MUM0111392A</HostName>
  <Domain_User>SEBINT/1392</Domain_User>
  <IPAdd>10.88.98.23</IPAdd>
  <FilePath>C:\Users\1392\Downloads\PPT for webinar May 30 2020 (1).pptx</FilePath>
  <KID>E4B97AF59085637269649180931804</KID>
  <UniqueName/>
  <Suggested/>
  <Justification/>
</Klassify>
</file>

<file path=customXml/itemProps1.xml><?xml version="1.0" encoding="utf-8"?>
<ds:datastoreItem xmlns:ds="http://schemas.openxmlformats.org/officeDocument/2006/customXml" ds:itemID="{14C044F2-5146-49E2-A5CC-AE0B4F587A77}">
  <ds:schemaRefs/>
</ds:datastoreItem>
</file>

<file path=docProps/app.xml><?xml version="1.0" encoding="utf-8"?>
<Properties xmlns="http://schemas.openxmlformats.org/officeDocument/2006/extended-properties" xmlns:vt="http://schemas.openxmlformats.org/officeDocument/2006/docPropsVTypes">
  <Template/>
  <TotalTime>6878</TotalTime>
  <Words>3379</Words>
  <Application>Microsoft Office PowerPoint</Application>
  <PresentationFormat>A4 Paper (210x297 mm)</PresentationFormat>
  <Paragraphs>749</Paragraphs>
  <Slides>50</Slides>
  <Notes>6</Notes>
  <HiddenSlides>0</HiddenSlides>
  <MMClips>0</MMClips>
  <ScaleCrop>false</ScaleCrop>
  <HeadingPairs>
    <vt:vector size="6" baseType="variant">
      <vt:variant>
        <vt:lpstr>Fonts Used</vt:lpstr>
      </vt:variant>
      <vt:variant>
        <vt:i4>8</vt:i4>
      </vt:variant>
      <vt:variant>
        <vt:lpstr>Theme</vt:lpstr>
      </vt:variant>
      <vt:variant>
        <vt:i4>4</vt:i4>
      </vt:variant>
      <vt:variant>
        <vt:lpstr>Slide Titles</vt:lpstr>
      </vt:variant>
      <vt:variant>
        <vt:i4>50</vt:i4>
      </vt:variant>
    </vt:vector>
  </HeadingPairs>
  <TitlesOfParts>
    <vt:vector size="62" baseType="lpstr">
      <vt:lpstr>Arial</vt:lpstr>
      <vt:lpstr>Calibri</vt:lpstr>
      <vt:lpstr>Courier New</vt:lpstr>
      <vt:lpstr>DejaVu Sans</vt:lpstr>
      <vt:lpstr>StarSymbol</vt:lpstr>
      <vt:lpstr>Symbol</vt:lpstr>
      <vt:lpstr>Wingdings</vt:lpstr>
      <vt:lpstr>Wingdings 3</vt:lpstr>
      <vt:lpstr>Office Theme</vt:lpstr>
      <vt:lpstr>Office Theme</vt:lpstr>
      <vt:lpstr>Office Theme</vt:lpstr>
      <vt:lpstr>Office Theme</vt:lpstr>
      <vt:lpstr>PowerPoint Presentation</vt:lpstr>
      <vt:lpstr>PowerPoint Presentation</vt:lpstr>
      <vt:lpstr>PowerPoint Presentation</vt:lpstr>
      <vt:lpstr>PowerPoint Presentation</vt:lpstr>
      <vt:lpstr>PowerPoint Presentation</vt:lpstr>
      <vt:lpstr>PowerPoint Presentation</vt:lpstr>
      <vt:lpstr>Pre-requisites for buying/ selling shares   in Securities market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is a Mutual Fund?</vt:lpstr>
      <vt:lpstr>Why Mutual Fund?</vt:lpstr>
      <vt:lpstr>Major Development and Investor Protection Measures of SEBI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DELL</dc:creator>
  <dc:description/>
  <cp:lastModifiedBy>Krishnanand Raghavan</cp:lastModifiedBy>
  <cp:revision>192</cp:revision>
  <cp:lastPrinted>2020-11-09T11:31:00Z</cp:lastPrinted>
  <dcterms:modified xsi:type="dcterms:W3CDTF">2020-12-10T07:59:00Z</dcterms:modified>
  <dc:language>en-IN</dc:language>
</cp:coreProperties>
</file>

<file path=docProps/custom.xml><?xml version="1.0" encoding="utf-8"?>
<op:Properties xmlns:vt="http://schemas.openxmlformats.org/officeDocument/2006/docPropsVTypes" xmlns:op="http://schemas.openxmlformats.org/officeDocument/2006/custom-properties">
  <op:property fmtid="{D5CDD505-2E9C-101B-9397-08002B2CF9AE}" pid="2" name="AppVersion">
    <vt:lpwstr>16.0000</vt:lpwstr>
  </op:property>
  <op:property fmtid="{D5CDD505-2E9C-101B-9397-08002B2CF9AE}" pid="3" name="HiddenSlides">
    <vt:i4>0</vt:i4>
  </op:property>
  <op:property fmtid="{D5CDD505-2E9C-101B-9397-08002B2CF9AE}" pid="4" name="HyperlinksChanged">
    <vt:bool>false</vt:bool>
  </op:property>
  <op:property fmtid="{D5CDD505-2E9C-101B-9397-08002B2CF9AE}" pid="5" name="LinksUpToDate">
    <vt:bool>false</vt:bool>
  </op:property>
  <op:property fmtid="{D5CDD505-2E9C-101B-9397-08002B2CF9AE}" pid="6" name="MMClips">
    <vt:i4>0</vt:i4>
  </op:property>
  <op:property fmtid="{D5CDD505-2E9C-101B-9397-08002B2CF9AE}" pid="7" name="Notes">
    <vt:i4>0</vt:i4>
  </op:property>
  <op:property fmtid="{D5CDD505-2E9C-101B-9397-08002B2CF9AE}" pid="8" name="PresentationFormat">
    <vt:lpwstr>A4 Paper (210x297 mm)</vt:lpwstr>
  </op:property>
  <op:property fmtid="{D5CDD505-2E9C-101B-9397-08002B2CF9AE}" pid="9" name="ScaleCrop">
    <vt:bool>false</vt:bool>
  </op:property>
  <op:property fmtid="{D5CDD505-2E9C-101B-9397-08002B2CF9AE}" pid="10" name="ShareDoc">
    <vt:bool>false</vt:bool>
  </op:property>
  <op:property fmtid="{D5CDD505-2E9C-101B-9397-08002B2CF9AE}" pid="11" name="Slides">
    <vt:i4>18</vt:i4>
  </op:property>
  <op:property fmtid="{D5CDD505-2E9C-101B-9397-08002B2CF9AE}" pid="12" name="Rules">
    <vt:lpwstr/>
  </op:property>
  <op:property fmtid="{D5CDD505-2E9C-101B-9397-08002B2CF9AE}" pid="13" name="Classification">
    <vt:lpwstr>SEBI-INTERNAL</vt:lpwstr>
  </op:property>
  <op:property fmtid="{D5CDD505-2E9C-101B-9397-08002B2CF9AE}" pid="14" name="KID">
    <vt:lpwstr>E4B97AF59085637269649180931804</vt:lpwstr>
  </op:property>
</op:Properties>
</file>